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2"/>
  </p:notesMasterIdLst>
  <p:handoutMasterIdLst>
    <p:handoutMasterId r:id="rId23"/>
  </p:handoutMasterIdLst>
  <p:sldIdLst>
    <p:sldId id="256" r:id="rId2"/>
    <p:sldId id="312" r:id="rId3"/>
    <p:sldId id="280" r:id="rId4"/>
    <p:sldId id="259" r:id="rId5"/>
    <p:sldId id="257" r:id="rId6"/>
    <p:sldId id="311" r:id="rId7"/>
    <p:sldId id="262" r:id="rId8"/>
    <p:sldId id="263" r:id="rId9"/>
    <p:sldId id="317" r:id="rId10"/>
    <p:sldId id="318" r:id="rId11"/>
    <p:sldId id="319" r:id="rId12"/>
    <p:sldId id="313" r:id="rId13"/>
    <p:sldId id="292" r:id="rId14"/>
    <p:sldId id="286" r:id="rId15"/>
    <p:sldId id="287" r:id="rId16"/>
    <p:sldId id="278" r:id="rId17"/>
    <p:sldId id="308" r:id="rId18"/>
    <p:sldId id="302" r:id="rId19"/>
    <p:sldId id="316" r:id="rId20"/>
    <p:sldId id="320" r:id="rId2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521415D9-36F7-43E2-AB2F-B90AF26B5E84}">
      <p14:sectionLst xmlns:p14="http://schemas.microsoft.com/office/powerpoint/2010/main">
        <p14:section name="Default Section" id="{3C1BD7E4-7C02-2D40-A5B6-C118993E1306}">
          <p14:sldIdLst>
            <p14:sldId id="256"/>
            <p14:sldId id="312"/>
            <p14:sldId id="280"/>
            <p14:sldId id="259"/>
            <p14:sldId id="257"/>
            <p14:sldId id="311"/>
            <p14:sldId id="262"/>
            <p14:sldId id="263"/>
            <p14:sldId id="317"/>
            <p14:sldId id="318"/>
            <p14:sldId id="319"/>
            <p14:sldId id="313"/>
            <p14:sldId id="292"/>
            <p14:sldId id="286"/>
          </p14:sldIdLst>
        </p14:section>
        <p14:section name="Untitled Section" id="{D8D6FA09-68F9-EB48-A1EF-11D1A36AC05C}">
          <p14:sldIdLst>
            <p14:sldId id="287"/>
            <p14:sldId id="278"/>
            <p14:sldId id="308"/>
            <p14:sldId id="302"/>
            <p14:sldId id="316"/>
            <p14:sldId id="32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68" autoAdjust="0"/>
    <p:restoredTop sz="86395" autoAdjust="0"/>
  </p:normalViewPr>
  <p:slideViewPr>
    <p:cSldViewPr>
      <p:cViewPr varScale="1">
        <p:scale>
          <a:sx n="101" d="100"/>
          <a:sy n="101" d="100"/>
        </p:scale>
        <p:origin x="200" y="680"/>
      </p:cViewPr>
      <p:guideLst>
        <p:guide orient="horz" pos="2160"/>
        <p:guide pos="2880"/>
      </p:guideLst>
    </p:cSldViewPr>
  </p:slideViewPr>
  <p:outlineViewPr>
    <p:cViewPr>
      <p:scale>
        <a:sx n="33" d="100"/>
        <a:sy n="33" d="100"/>
      </p:scale>
      <p:origin x="0" y="-57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436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9"/>
          </a:xfrm>
          <a:prstGeom prst="rect">
            <a:avLst/>
          </a:prstGeom>
        </p:spPr>
        <p:txBody>
          <a:bodyPr vert="horz" lIns="91440" tIns="45720" rIns="91440" bIns="45720" rtlCol="0"/>
          <a:lstStyle>
            <a:lvl1pPr algn="l">
              <a:defRPr sz="1200">
                <a:cs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65139"/>
          </a:xfrm>
          <a:prstGeom prst="rect">
            <a:avLst/>
          </a:prstGeom>
        </p:spPr>
        <p:txBody>
          <a:bodyPr vert="horz" lIns="91440" tIns="45720" rIns="91440" bIns="45720" rtlCol="0"/>
          <a:lstStyle>
            <a:lvl1pPr algn="r">
              <a:defRPr sz="1200">
                <a:cs typeface="Arial" pitchFamily="34" charset="0"/>
              </a:defRPr>
            </a:lvl1pPr>
          </a:lstStyle>
          <a:p>
            <a:pPr>
              <a:defRPr/>
            </a:pPr>
            <a:fld id="{B0168686-D9F6-4325-8686-6B3925CE4F34}" type="datetimeFigureOut">
              <a:rPr lang="en-US"/>
              <a:pPr>
                <a:defRPr/>
              </a:pPr>
              <a:t>2/26/22</a:t>
            </a:fld>
            <a:endParaRPr lang="en-US"/>
          </a:p>
        </p:txBody>
      </p:sp>
      <p:sp>
        <p:nvSpPr>
          <p:cNvPr id="4" name="Footer Placeholder 3"/>
          <p:cNvSpPr>
            <a:spLocks noGrp="1"/>
          </p:cNvSpPr>
          <p:nvPr>
            <p:ph type="ftr" sz="quarter" idx="2"/>
          </p:nvPr>
        </p:nvSpPr>
        <p:spPr>
          <a:xfrm>
            <a:off x="0" y="8829675"/>
            <a:ext cx="2971800" cy="465139"/>
          </a:xfrm>
          <a:prstGeom prst="rect">
            <a:avLst/>
          </a:prstGeom>
        </p:spPr>
        <p:txBody>
          <a:bodyPr vert="horz" lIns="91440" tIns="45720" rIns="91440" bIns="45720" rtlCol="0" anchor="b"/>
          <a:lstStyle>
            <a:lvl1pPr algn="l">
              <a:defRPr sz="120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9"/>
          </a:xfrm>
          <a:prstGeom prst="rect">
            <a:avLst/>
          </a:prstGeom>
        </p:spPr>
        <p:txBody>
          <a:bodyPr vert="horz" lIns="91440" tIns="45720" rIns="91440" bIns="45720" rtlCol="0" anchor="b"/>
          <a:lstStyle>
            <a:lvl1pPr algn="r">
              <a:defRPr sz="1200">
                <a:cs typeface="Arial" pitchFamily="34" charset="0"/>
              </a:defRPr>
            </a:lvl1pPr>
          </a:lstStyle>
          <a:p>
            <a:pPr>
              <a:defRPr/>
            </a:pPr>
            <a:fld id="{D9AECBC6-7A17-47C0-93B2-FF76C574B3CE}" type="slidenum">
              <a:rPr lang="en-US"/>
              <a:pPr>
                <a:defRPr/>
              </a:pPr>
              <a:t>‹#›</a:t>
            </a:fld>
            <a:endParaRPr lang="en-US"/>
          </a:p>
        </p:txBody>
      </p:sp>
    </p:spTree>
    <p:extLst>
      <p:ext uri="{BB962C8B-B14F-4D97-AF65-F5344CB8AC3E}">
        <p14:creationId xmlns:p14="http://schemas.microsoft.com/office/powerpoint/2010/main" val="1011514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9"/>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9"/>
          </a:xfrm>
          <a:prstGeom prst="rect">
            <a:avLst/>
          </a:prstGeom>
        </p:spPr>
        <p:txBody>
          <a:bodyPr vert="horz" lIns="91440" tIns="45720" rIns="91440" bIns="45720" rtlCol="0"/>
          <a:lstStyle>
            <a:lvl1pPr algn="r">
              <a:defRPr sz="1200"/>
            </a:lvl1pPr>
          </a:lstStyle>
          <a:p>
            <a:pPr>
              <a:defRPr/>
            </a:pPr>
            <a:fld id="{B99B92A1-125B-4C22-8EEB-CFEC96BCF748}" type="datetimeFigureOut">
              <a:rPr lang="en-US"/>
              <a:pPr>
                <a:defRPr/>
              </a:pPr>
              <a:t>2/26/22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6"/>
            <a:ext cx="548640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9"/>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9"/>
          </a:xfrm>
          <a:prstGeom prst="rect">
            <a:avLst/>
          </a:prstGeom>
        </p:spPr>
        <p:txBody>
          <a:bodyPr vert="horz" lIns="91440" tIns="45720" rIns="91440" bIns="45720" rtlCol="0" anchor="b"/>
          <a:lstStyle>
            <a:lvl1pPr algn="r">
              <a:defRPr sz="1200"/>
            </a:lvl1pPr>
          </a:lstStyle>
          <a:p>
            <a:pPr>
              <a:defRPr/>
            </a:pPr>
            <a:fld id="{F739AEF3-38F5-4CAC-9CAC-0A5DAFE734FA}" type="slidenum">
              <a:rPr lang="en-US"/>
              <a:pPr>
                <a:defRPr/>
              </a:pPr>
              <a:t>‹#›</a:t>
            </a:fld>
            <a:endParaRPr lang="en-US"/>
          </a:p>
        </p:txBody>
      </p:sp>
    </p:spTree>
    <p:extLst>
      <p:ext uri="{BB962C8B-B14F-4D97-AF65-F5344CB8AC3E}">
        <p14:creationId xmlns:p14="http://schemas.microsoft.com/office/powerpoint/2010/main" val="34468276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a:t>
            </a:fld>
            <a:endParaRPr lang="en-US"/>
          </a:p>
        </p:txBody>
      </p:sp>
    </p:spTree>
    <p:extLst>
      <p:ext uri="{BB962C8B-B14F-4D97-AF65-F5344CB8AC3E}">
        <p14:creationId xmlns:p14="http://schemas.microsoft.com/office/powerpoint/2010/main" val="1932748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10</a:t>
            </a:fld>
            <a:endParaRPr lang="en-US"/>
          </a:p>
        </p:txBody>
      </p:sp>
    </p:spTree>
    <p:extLst>
      <p:ext uri="{BB962C8B-B14F-4D97-AF65-F5344CB8AC3E}">
        <p14:creationId xmlns:p14="http://schemas.microsoft.com/office/powerpoint/2010/main" val="1339788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11</a:t>
            </a:fld>
            <a:endParaRPr lang="en-US"/>
          </a:p>
        </p:txBody>
      </p:sp>
    </p:spTree>
    <p:extLst>
      <p:ext uri="{BB962C8B-B14F-4D97-AF65-F5344CB8AC3E}">
        <p14:creationId xmlns:p14="http://schemas.microsoft.com/office/powerpoint/2010/main" val="2785254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12</a:t>
            </a:fld>
            <a:endParaRPr lang="en-US"/>
          </a:p>
        </p:txBody>
      </p:sp>
    </p:spTree>
    <p:extLst>
      <p:ext uri="{BB962C8B-B14F-4D97-AF65-F5344CB8AC3E}">
        <p14:creationId xmlns:p14="http://schemas.microsoft.com/office/powerpoint/2010/main" val="1170141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13</a:t>
            </a:fld>
            <a:endParaRPr lang="en-US"/>
          </a:p>
        </p:txBody>
      </p:sp>
    </p:spTree>
    <p:extLst>
      <p:ext uri="{BB962C8B-B14F-4D97-AF65-F5344CB8AC3E}">
        <p14:creationId xmlns:p14="http://schemas.microsoft.com/office/powerpoint/2010/main" val="553519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14</a:t>
            </a:fld>
            <a:endParaRPr lang="en-US"/>
          </a:p>
        </p:txBody>
      </p:sp>
    </p:spTree>
    <p:extLst>
      <p:ext uri="{BB962C8B-B14F-4D97-AF65-F5344CB8AC3E}">
        <p14:creationId xmlns:p14="http://schemas.microsoft.com/office/powerpoint/2010/main" val="579765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15</a:t>
            </a:fld>
            <a:endParaRPr lang="en-US"/>
          </a:p>
        </p:txBody>
      </p:sp>
    </p:spTree>
    <p:extLst>
      <p:ext uri="{BB962C8B-B14F-4D97-AF65-F5344CB8AC3E}">
        <p14:creationId xmlns:p14="http://schemas.microsoft.com/office/powerpoint/2010/main" val="2036046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16</a:t>
            </a:fld>
            <a:endParaRPr lang="en-US"/>
          </a:p>
        </p:txBody>
      </p:sp>
    </p:spTree>
    <p:extLst>
      <p:ext uri="{BB962C8B-B14F-4D97-AF65-F5344CB8AC3E}">
        <p14:creationId xmlns:p14="http://schemas.microsoft.com/office/powerpoint/2010/main" val="2111824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17</a:t>
            </a:fld>
            <a:endParaRPr lang="en-US"/>
          </a:p>
        </p:txBody>
      </p:sp>
    </p:spTree>
    <p:extLst>
      <p:ext uri="{BB962C8B-B14F-4D97-AF65-F5344CB8AC3E}">
        <p14:creationId xmlns:p14="http://schemas.microsoft.com/office/powerpoint/2010/main" val="3463950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18</a:t>
            </a:fld>
            <a:endParaRPr lang="en-US"/>
          </a:p>
        </p:txBody>
      </p:sp>
    </p:spTree>
    <p:extLst>
      <p:ext uri="{BB962C8B-B14F-4D97-AF65-F5344CB8AC3E}">
        <p14:creationId xmlns:p14="http://schemas.microsoft.com/office/powerpoint/2010/main" val="3432079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19</a:t>
            </a:fld>
            <a:endParaRPr lang="en-US"/>
          </a:p>
        </p:txBody>
      </p:sp>
    </p:spTree>
    <p:extLst>
      <p:ext uri="{BB962C8B-B14F-4D97-AF65-F5344CB8AC3E}">
        <p14:creationId xmlns:p14="http://schemas.microsoft.com/office/powerpoint/2010/main" val="2975123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2</a:t>
            </a:fld>
            <a:endParaRPr lang="en-US"/>
          </a:p>
        </p:txBody>
      </p:sp>
    </p:spTree>
    <p:extLst>
      <p:ext uri="{BB962C8B-B14F-4D97-AF65-F5344CB8AC3E}">
        <p14:creationId xmlns:p14="http://schemas.microsoft.com/office/powerpoint/2010/main" val="596457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20</a:t>
            </a:fld>
            <a:endParaRPr lang="en-US"/>
          </a:p>
        </p:txBody>
      </p:sp>
    </p:spTree>
    <p:extLst>
      <p:ext uri="{BB962C8B-B14F-4D97-AF65-F5344CB8AC3E}">
        <p14:creationId xmlns:p14="http://schemas.microsoft.com/office/powerpoint/2010/main" val="181587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3</a:t>
            </a:fld>
            <a:endParaRPr lang="en-US"/>
          </a:p>
        </p:txBody>
      </p:sp>
    </p:spTree>
    <p:extLst>
      <p:ext uri="{BB962C8B-B14F-4D97-AF65-F5344CB8AC3E}">
        <p14:creationId xmlns:p14="http://schemas.microsoft.com/office/powerpoint/2010/main" val="1245552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4</a:t>
            </a:fld>
            <a:endParaRPr lang="en-US"/>
          </a:p>
        </p:txBody>
      </p:sp>
    </p:spTree>
    <p:extLst>
      <p:ext uri="{BB962C8B-B14F-4D97-AF65-F5344CB8AC3E}">
        <p14:creationId xmlns:p14="http://schemas.microsoft.com/office/powerpoint/2010/main" val="2852714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5</a:t>
            </a:fld>
            <a:endParaRPr lang="en-US"/>
          </a:p>
        </p:txBody>
      </p:sp>
    </p:spTree>
    <p:extLst>
      <p:ext uri="{BB962C8B-B14F-4D97-AF65-F5344CB8AC3E}">
        <p14:creationId xmlns:p14="http://schemas.microsoft.com/office/powerpoint/2010/main" val="4121542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6</a:t>
            </a:fld>
            <a:endParaRPr lang="en-US"/>
          </a:p>
        </p:txBody>
      </p:sp>
    </p:spTree>
    <p:extLst>
      <p:ext uri="{BB962C8B-B14F-4D97-AF65-F5344CB8AC3E}">
        <p14:creationId xmlns:p14="http://schemas.microsoft.com/office/powerpoint/2010/main" val="4100420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7</a:t>
            </a:fld>
            <a:endParaRPr lang="en-US"/>
          </a:p>
        </p:txBody>
      </p:sp>
    </p:spTree>
    <p:extLst>
      <p:ext uri="{BB962C8B-B14F-4D97-AF65-F5344CB8AC3E}">
        <p14:creationId xmlns:p14="http://schemas.microsoft.com/office/powerpoint/2010/main" val="734849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8</a:t>
            </a:fld>
            <a:endParaRPr lang="en-US"/>
          </a:p>
        </p:txBody>
      </p:sp>
    </p:spTree>
    <p:extLst>
      <p:ext uri="{BB962C8B-B14F-4D97-AF65-F5344CB8AC3E}">
        <p14:creationId xmlns:p14="http://schemas.microsoft.com/office/powerpoint/2010/main" val="3565617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739AEF3-38F5-4CAC-9CAC-0A5DAFE734FA}" type="slidenum">
              <a:rPr lang="en-US" smtClean="0"/>
              <a:pPr>
                <a:defRPr/>
              </a:pPr>
              <a:t>9</a:t>
            </a:fld>
            <a:endParaRPr lang="en-US"/>
          </a:p>
        </p:txBody>
      </p:sp>
    </p:spTree>
    <p:extLst>
      <p:ext uri="{BB962C8B-B14F-4D97-AF65-F5344CB8AC3E}">
        <p14:creationId xmlns:p14="http://schemas.microsoft.com/office/powerpoint/2010/main" val="374920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F365A56-16B1-4A0C-9F91-B4F04B9C3390}" type="slidenum">
              <a:rPr lang="en-US" smtClean="0"/>
              <a:pPr>
                <a:defRPr/>
              </a:pPr>
              <a:t>‹#›</a:t>
            </a:fld>
            <a:endParaRPr lang="en-US"/>
          </a:p>
        </p:txBody>
      </p:sp>
    </p:spTree>
    <p:extLst>
      <p:ext uri="{BB962C8B-B14F-4D97-AF65-F5344CB8AC3E}">
        <p14:creationId xmlns:p14="http://schemas.microsoft.com/office/powerpoint/2010/main" val="99698110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BAD5C9E-D534-42ED-8F95-075CD29FB800}" type="slidenum">
              <a:rPr lang="en-US" smtClean="0"/>
              <a:pPr>
                <a:defRPr/>
              </a:pPr>
              <a:t>‹#›</a:t>
            </a:fld>
            <a:endParaRPr lang="en-US"/>
          </a:p>
        </p:txBody>
      </p:sp>
    </p:spTree>
    <p:extLst>
      <p:ext uri="{BB962C8B-B14F-4D97-AF65-F5344CB8AC3E}">
        <p14:creationId xmlns:p14="http://schemas.microsoft.com/office/powerpoint/2010/main" val="2643385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BAD5C9E-D534-42ED-8F95-075CD29FB800}" type="slidenum">
              <a:rPr lang="en-US" smtClean="0"/>
              <a:pPr>
                <a:defRPr/>
              </a:pPr>
              <a:t>‹#›</a:t>
            </a:fld>
            <a:endParaRPr lang="en-US"/>
          </a:p>
        </p:txBody>
      </p:sp>
    </p:spTree>
    <p:extLst>
      <p:ext uri="{BB962C8B-B14F-4D97-AF65-F5344CB8AC3E}">
        <p14:creationId xmlns:p14="http://schemas.microsoft.com/office/powerpoint/2010/main" val="2500492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BAD5C9E-D534-42ED-8F95-075CD29FB800}" type="slidenum">
              <a:rPr lang="en-US" smtClean="0"/>
              <a:pPr>
                <a:defRPr/>
              </a:pPr>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41768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BAD5C9E-D534-42ED-8F95-075CD29FB800}" type="slidenum">
              <a:rPr lang="en-US" smtClean="0"/>
              <a:pPr>
                <a:defRPr/>
              </a:pPr>
              <a:t>‹#›</a:t>
            </a:fld>
            <a:endParaRPr lang="en-US"/>
          </a:p>
        </p:txBody>
      </p:sp>
    </p:spTree>
    <p:extLst>
      <p:ext uri="{BB962C8B-B14F-4D97-AF65-F5344CB8AC3E}">
        <p14:creationId xmlns:p14="http://schemas.microsoft.com/office/powerpoint/2010/main" val="2300628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BAD5C9E-D534-42ED-8F95-075CD29FB800}" type="slidenum">
              <a:rPr lang="en-US" smtClean="0"/>
              <a:pPr>
                <a:defRPr/>
              </a:pPr>
              <a:t>‹#›</a:t>
            </a:fld>
            <a:endParaRPr lang="en-US"/>
          </a:p>
        </p:txBody>
      </p:sp>
    </p:spTree>
    <p:extLst>
      <p:ext uri="{BB962C8B-B14F-4D97-AF65-F5344CB8AC3E}">
        <p14:creationId xmlns:p14="http://schemas.microsoft.com/office/powerpoint/2010/main" val="3624185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BAD5C9E-D534-42ED-8F95-075CD29FB800}" type="slidenum">
              <a:rPr lang="en-US" smtClean="0"/>
              <a:pPr>
                <a:defRPr/>
              </a:pPr>
              <a:t>‹#›</a:t>
            </a:fld>
            <a:endParaRPr lang="en-US"/>
          </a:p>
        </p:txBody>
      </p:sp>
    </p:spTree>
    <p:extLst>
      <p:ext uri="{BB962C8B-B14F-4D97-AF65-F5344CB8AC3E}">
        <p14:creationId xmlns:p14="http://schemas.microsoft.com/office/powerpoint/2010/main" val="4215617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7786F1-3729-4332-B147-AF0E4655431F}" type="slidenum">
              <a:rPr lang="en-US" smtClean="0"/>
              <a:pPr>
                <a:defRPr/>
              </a:pPr>
              <a:t>‹#›</a:t>
            </a:fld>
            <a:endParaRPr lang="en-US"/>
          </a:p>
        </p:txBody>
      </p:sp>
    </p:spTree>
    <p:extLst>
      <p:ext uri="{BB962C8B-B14F-4D97-AF65-F5344CB8AC3E}">
        <p14:creationId xmlns:p14="http://schemas.microsoft.com/office/powerpoint/2010/main" val="1086694006"/>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5A19BC-5F08-4787-8CD5-D0477E84E1C5}" type="slidenum">
              <a:rPr lang="en-US" smtClean="0"/>
              <a:pPr>
                <a:defRPr/>
              </a:pPr>
              <a:t>‹#›</a:t>
            </a:fld>
            <a:endParaRPr lang="en-US"/>
          </a:p>
        </p:txBody>
      </p:sp>
    </p:spTree>
    <p:extLst>
      <p:ext uri="{BB962C8B-B14F-4D97-AF65-F5344CB8AC3E}">
        <p14:creationId xmlns:p14="http://schemas.microsoft.com/office/powerpoint/2010/main" val="319601609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19C530-8BE5-4D1F-BC27-EC5998B5D53B}" type="slidenum">
              <a:rPr lang="en-US" smtClean="0"/>
              <a:pPr>
                <a:defRPr/>
              </a:pPr>
              <a:t>‹#›</a:t>
            </a:fld>
            <a:endParaRPr lang="en-US"/>
          </a:p>
        </p:txBody>
      </p:sp>
    </p:spTree>
    <p:extLst>
      <p:ext uri="{BB962C8B-B14F-4D97-AF65-F5344CB8AC3E}">
        <p14:creationId xmlns:p14="http://schemas.microsoft.com/office/powerpoint/2010/main" val="400400498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9D83B3F-6C41-41E5-A3A7-A72E623A9A2E}" type="slidenum">
              <a:rPr lang="en-US" smtClean="0"/>
              <a:pPr>
                <a:defRPr/>
              </a:pPr>
              <a:t>‹#›</a:t>
            </a:fld>
            <a:endParaRPr lang="en-US"/>
          </a:p>
        </p:txBody>
      </p:sp>
    </p:spTree>
    <p:extLst>
      <p:ext uri="{BB962C8B-B14F-4D97-AF65-F5344CB8AC3E}">
        <p14:creationId xmlns:p14="http://schemas.microsoft.com/office/powerpoint/2010/main" val="387931825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564448-263C-4345-9E55-1803E06C4F2A}" type="slidenum">
              <a:rPr lang="en-US" smtClean="0"/>
              <a:pPr>
                <a:defRPr/>
              </a:pPr>
              <a:t>‹#›</a:t>
            </a:fld>
            <a:endParaRPr lang="en-US"/>
          </a:p>
        </p:txBody>
      </p:sp>
    </p:spTree>
    <p:extLst>
      <p:ext uri="{BB962C8B-B14F-4D97-AF65-F5344CB8AC3E}">
        <p14:creationId xmlns:p14="http://schemas.microsoft.com/office/powerpoint/2010/main" val="409198002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BDB0F3D-EBD5-4F9D-9DF4-1B17137A2EF2}" type="slidenum">
              <a:rPr lang="en-US" smtClean="0"/>
              <a:pPr>
                <a:defRPr/>
              </a:pPr>
              <a:t>‹#›</a:t>
            </a:fld>
            <a:endParaRPr lang="en-US"/>
          </a:p>
        </p:txBody>
      </p:sp>
    </p:spTree>
    <p:extLst>
      <p:ext uri="{BB962C8B-B14F-4D97-AF65-F5344CB8AC3E}">
        <p14:creationId xmlns:p14="http://schemas.microsoft.com/office/powerpoint/2010/main" val="339457495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CEF5B9C-A653-4714-A95A-D7A30BDDE6DA}" type="slidenum">
              <a:rPr lang="en-US" smtClean="0"/>
              <a:pPr>
                <a:defRPr/>
              </a:pPr>
              <a:t>‹#›</a:t>
            </a:fld>
            <a:endParaRPr lang="en-US"/>
          </a:p>
        </p:txBody>
      </p:sp>
    </p:spTree>
    <p:extLst>
      <p:ext uri="{BB962C8B-B14F-4D97-AF65-F5344CB8AC3E}">
        <p14:creationId xmlns:p14="http://schemas.microsoft.com/office/powerpoint/2010/main" val="134299853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67D751C-E619-43E5-AA07-BBEC12B4E0D3}" type="slidenum">
              <a:rPr lang="en-US" smtClean="0"/>
              <a:pPr>
                <a:defRPr/>
              </a:pPr>
              <a:t>‹#›</a:t>
            </a:fld>
            <a:endParaRPr lang="en-US"/>
          </a:p>
        </p:txBody>
      </p:sp>
    </p:spTree>
    <p:extLst>
      <p:ext uri="{BB962C8B-B14F-4D97-AF65-F5344CB8AC3E}">
        <p14:creationId xmlns:p14="http://schemas.microsoft.com/office/powerpoint/2010/main" val="415449261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0D164D9-2B95-44C3-81FF-6F39401CC50F}" type="slidenum">
              <a:rPr lang="en-US" smtClean="0"/>
              <a:pPr>
                <a:defRPr/>
              </a:pPr>
              <a:t>‹#›</a:t>
            </a:fld>
            <a:endParaRPr lang="en-US"/>
          </a:p>
        </p:txBody>
      </p:sp>
    </p:spTree>
    <p:extLst>
      <p:ext uri="{BB962C8B-B14F-4D97-AF65-F5344CB8AC3E}">
        <p14:creationId xmlns:p14="http://schemas.microsoft.com/office/powerpoint/2010/main" val="312302557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9079D48-1B58-4907-8B6F-D4EA3A977018}" type="slidenum">
              <a:rPr lang="en-US" smtClean="0"/>
              <a:pPr>
                <a:defRPr/>
              </a:pPr>
              <a:t>‹#›</a:t>
            </a:fld>
            <a:endParaRPr lang="en-US"/>
          </a:p>
        </p:txBody>
      </p:sp>
    </p:spTree>
    <p:extLst>
      <p:ext uri="{BB962C8B-B14F-4D97-AF65-F5344CB8AC3E}">
        <p14:creationId xmlns:p14="http://schemas.microsoft.com/office/powerpoint/2010/main" val="175059455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fld id="{3BAD5C9E-D534-42ED-8F95-075CD29FB800}" type="slidenum">
              <a:rPr lang="en-US" smtClean="0"/>
              <a:pPr>
                <a:defRPr/>
              </a:pPr>
              <a:t>‹#›</a:t>
            </a:fld>
            <a:endParaRPr lang="en-US"/>
          </a:p>
        </p:txBody>
      </p:sp>
    </p:spTree>
    <p:extLst>
      <p:ext uri="{BB962C8B-B14F-4D97-AF65-F5344CB8AC3E}">
        <p14:creationId xmlns:p14="http://schemas.microsoft.com/office/powerpoint/2010/main" val="3552458655"/>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transition spd="slow">
    <p:push dir="u"/>
  </p:transition>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1600"/>
            <a:ext cx="7772400" cy="2297113"/>
          </a:xfrm>
        </p:spPr>
        <p:txBody>
          <a:bodyPr/>
          <a:lstStyle/>
          <a:p>
            <a:pPr algn="ctr" eaLnBrk="1" hangingPunct="1">
              <a:defRPr/>
            </a:pPr>
            <a:r>
              <a:rPr lang="en-US" sz="3200" dirty="0">
                <a:solidFill>
                  <a:schemeClr val="tx1"/>
                </a:solidFill>
                <a:latin typeface="Gotham light"/>
              </a:rPr>
              <a:t>Welcome to </a:t>
            </a:r>
            <a:br>
              <a:rPr lang="en-US" dirty="0">
                <a:solidFill>
                  <a:schemeClr val="tx1"/>
                </a:solidFill>
                <a:latin typeface="Gotham light"/>
              </a:rPr>
            </a:br>
            <a:r>
              <a:rPr lang="en-US" sz="6000" dirty="0">
                <a:solidFill>
                  <a:schemeClr val="tx1"/>
                </a:solidFill>
                <a:latin typeface="Gotham light"/>
              </a:rPr>
              <a:t>Small Group</a:t>
            </a:r>
            <a:br>
              <a:rPr lang="en-US" sz="6000" dirty="0">
                <a:solidFill>
                  <a:schemeClr val="tx1"/>
                </a:solidFill>
                <a:latin typeface="Gotham light"/>
              </a:rPr>
            </a:br>
            <a:r>
              <a:rPr lang="en-US" sz="6000" dirty="0">
                <a:solidFill>
                  <a:schemeClr val="tx1"/>
                </a:solidFill>
                <a:latin typeface="Gotham light"/>
              </a:rPr>
              <a:t> Leadership Training</a:t>
            </a:r>
          </a:p>
        </p:txBody>
      </p:sp>
      <p:sp>
        <p:nvSpPr>
          <p:cNvPr id="2051" name="Rectangle 3"/>
          <p:cNvSpPr>
            <a:spLocks noGrp="1" noChangeArrowheads="1"/>
          </p:cNvSpPr>
          <p:nvPr>
            <p:ph type="subTitle" idx="1"/>
          </p:nvPr>
        </p:nvSpPr>
        <p:spPr>
          <a:xfrm>
            <a:off x="1371600" y="3306763"/>
            <a:ext cx="6400800" cy="2286000"/>
          </a:xfrm>
        </p:spPr>
        <p:txBody>
          <a:bodyPr/>
          <a:lstStyle/>
          <a:p>
            <a:pPr algn="ctr" eaLnBrk="1" hangingPunct="1">
              <a:defRPr/>
            </a:pPr>
            <a:r>
              <a:rPr lang="en-US" sz="2400" dirty="0">
                <a:solidFill>
                  <a:schemeClr val="tx1"/>
                </a:solidFill>
                <a:effectLst/>
                <a:latin typeface="Gotham light"/>
              </a:rPr>
              <a:t>“He cared for them with a true heart and led them with skillful hands.”  Psalm 78:72 (NLT)</a:t>
            </a:r>
          </a:p>
          <a:p>
            <a:pPr eaLnBrk="1" hangingPunct="1">
              <a:defRPr/>
            </a:pPr>
            <a:endParaRPr lang="en-US" sz="1600" dirty="0">
              <a:effectLst/>
              <a:latin typeface="Gotham light"/>
            </a:endParaRPr>
          </a:p>
          <a:p>
            <a:pPr eaLnBrk="1" hangingPunct="1">
              <a:defRPr/>
            </a:pPr>
            <a:endParaRPr lang="en-US" sz="2400" dirty="0">
              <a:latin typeface="Gotham light"/>
            </a:endParaRP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4C85-09DF-6B4A-8CE4-AF4D10B6948E}"/>
              </a:ext>
            </a:extLst>
          </p:cNvPr>
          <p:cNvSpPr>
            <a:spLocks noGrp="1"/>
          </p:cNvSpPr>
          <p:nvPr>
            <p:ph type="title"/>
          </p:nvPr>
        </p:nvSpPr>
        <p:spPr>
          <a:xfrm>
            <a:off x="628650" y="365127"/>
            <a:ext cx="7886700" cy="854074"/>
          </a:xfrm>
        </p:spPr>
        <p:txBody>
          <a:bodyPr/>
          <a:lstStyle/>
          <a:p>
            <a:pPr algn="ctr"/>
            <a:r>
              <a:rPr lang="en-US" dirty="0"/>
              <a:t>Qualifications</a:t>
            </a:r>
          </a:p>
        </p:txBody>
      </p:sp>
      <p:sp>
        <p:nvSpPr>
          <p:cNvPr id="3" name="Content Placeholder 2">
            <a:extLst>
              <a:ext uri="{FF2B5EF4-FFF2-40B4-BE49-F238E27FC236}">
                <a16:creationId xmlns:a16="http://schemas.microsoft.com/office/drawing/2014/main" id="{C196C143-7BA9-2F4D-BCF6-2CEBB22C8E26}"/>
              </a:ext>
            </a:extLst>
          </p:cNvPr>
          <p:cNvSpPr>
            <a:spLocks noGrp="1"/>
          </p:cNvSpPr>
          <p:nvPr>
            <p:ph idx="1"/>
          </p:nvPr>
        </p:nvSpPr>
        <p:spPr>
          <a:xfrm>
            <a:off x="457200" y="1143000"/>
            <a:ext cx="8458200" cy="5410200"/>
          </a:xfrm>
        </p:spPr>
        <p:txBody>
          <a:bodyPr>
            <a:noAutofit/>
          </a:bodyPr>
          <a:lstStyle/>
          <a:p>
            <a:pPr marL="0" indent="0">
              <a:buNone/>
            </a:pPr>
            <a:r>
              <a:rPr lang="en-US" sz="2800" b="1" dirty="0">
                <a:solidFill>
                  <a:schemeClr val="tx1"/>
                </a:solidFill>
              </a:rPr>
              <a:t>1.	Know God  - nothing is more important that your 	personal relationship with God.</a:t>
            </a:r>
          </a:p>
          <a:p>
            <a:pPr marL="0" indent="0">
              <a:buNone/>
            </a:pPr>
            <a:r>
              <a:rPr lang="en-US" b="1" dirty="0">
                <a:solidFill>
                  <a:schemeClr val="tx1"/>
                </a:solidFill>
              </a:rPr>
              <a:t>	“I pray…that you may know Him better” Eph. 1:17-18</a:t>
            </a:r>
          </a:p>
          <a:p>
            <a:pPr marL="0" indent="0">
              <a:buNone/>
            </a:pPr>
            <a:endParaRPr lang="en-US" b="1" dirty="0">
              <a:solidFill>
                <a:schemeClr val="tx1"/>
              </a:solidFill>
            </a:endParaRPr>
          </a:p>
          <a:p>
            <a:pPr marL="0" indent="0">
              <a:buNone/>
            </a:pPr>
            <a:r>
              <a:rPr lang="en-US" sz="2800" b="1" dirty="0">
                <a:solidFill>
                  <a:schemeClr val="tx1"/>
                </a:solidFill>
              </a:rPr>
              <a:t>2.	Live a holy life mindful of others.</a:t>
            </a:r>
          </a:p>
          <a:p>
            <a:pPr marL="0" indent="0">
              <a:buNone/>
            </a:pPr>
            <a:r>
              <a:rPr lang="en-US" sz="2800" b="1" dirty="0">
                <a:solidFill>
                  <a:schemeClr val="tx1"/>
                </a:solidFill>
              </a:rPr>
              <a:t>	Small group leaders strive to live a life that is 	pleasing to God knowing that others are 	watching their actions, attitudes, and social 	media.</a:t>
            </a:r>
          </a:p>
          <a:p>
            <a:pPr marL="0" indent="0">
              <a:buNone/>
            </a:pPr>
            <a:r>
              <a:rPr lang="en-US" sz="2800" b="1" dirty="0">
                <a:solidFill>
                  <a:schemeClr val="tx1"/>
                </a:solidFill>
              </a:rPr>
              <a:t>	“</a:t>
            </a:r>
            <a:r>
              <a:rPr lang="en-US" b="1" dirty="0">
                <a:solidFill>
                  <a:schemeClr val="tx1"/>
                </a:solidFill>
              </a:rPr>
              <a:t>Do not let any unwholesome talk come out of your 	mouths, but only what is helpful for building others up 	according to their needs, that it may benefit those who 	listen.” Eph. 4:29</a:t>
            </a:r>
          </a:p>
        </p:txBody>
      </p:sp>
    </p:spTree>
    <p:extLst>
      <p:ext uri="{BB962C8B-B14F-4D97-AF65-F5344CB8AC3E}">
        <p14:creationId xmlns:p14="http://schemas.microsoft.com/office/powerpoint/2010/main" val="253717761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C8A45-87FE-3047-A570-72B1456B02DA}"/>
              </a:ext>
            </a:extLst>
          </p:cNvPr>
          <p:cNvSpPr>
            <a:spLocks noGrp="1"/>
          </p:cNvSpPr>
          <p:nvPr>
            <p:ph type="title"/>
          </p:nvPr>
        </p:nvSpPr>
        <p:spPr/>
        <p:txBody>
          <a:bodyPr/>
          <a:lstStyle/>
          <a:p>
            <a:pPr algn="ctr"/>
            <a:r>
              <a:rPr lang="en-US" dirty="0"/>
              <a:t>Qualifications</a:t>
            </a:r>
          </a:p>
        </p:txBody>
      </p:sp>
      <p:sp>
        <p:nvSpPr>
          <p:cNvPr id="3" name="Content Placeholder 2">
            <a:extLst>
              <a:ext uri="{FF2B5EF4-FFF2-40B4-BE49-F238E27FC236}">
                <a16:creationId xmlns:a16="http://schemas.microsoft.com/office/drawing/2014/main" id="{C7BC7EC5-5B30-8D40-89EB-6E9806E2766C}"/>
              </a:ext>
            </a:extLst>
          </p:cNvPr>
          <p:cNvSpPr>
            <a:spLocks noGrp="1"/>
          </p:cNvSpPr>
          <p:nvPr>
            <p:ph idx="1"/>
          </p:nvPr>
        </p:nvSpPr>
        <p:spPr>
          <a:xfrm>
            <a:off x="840000" y="1447800"/>
            <a:ext cx="7675350" cy="4729163"/>
          </a:xfrm>
        </p:spPr>
        <p:txBody>
          <a:bodyPr>
            <a:normAutofit/>
          </a:bodyPr>
          <a:lstStyle/>
          <a:p>
            <a:pPr marL="0" indent="0">
              <a:buNone/>
            </a:pPr>
            <a:r>
              <a:rPr lang="en-US" sz="2800" b="1" dirty="0">
                <a:solidFill>
                  <a:schemeClr val="tx1"/>
                </a:solidFill>
              </a:rPr>
              <a:t>3.	Support Union with your time and 	resources.</a:t>
            </a:r>
          </a:p>
          <a:p>
            <a:pPr marL="0" indent="0">
              <a:buNone/>
            </a:pPr>
            <a:r>
              <a:rPr lang="en-US" sz="2800" b="1" dirty="0">
                <a:solidFill>
                  <a:schemeClr val="tx1"/>
                </a:solidFill>
              </a:rPr>
              <a:t>	Attend worship ser vices and activities 	regularly. Give of your talents and resources 	to support the vision of Union.</a:t>
            </a:r>
          </a:p>
          <a:p>
            <a:pPr marL="0" indent="0">
              <a:buNone/>
            </a:pPr>
            <a:r>
              <a:rPr lang="en-US" b="1" dirty="0">
                <a:solidFill>
                  <a:schemeClr val="tx1"/>
                </a:solidFill>
              </a:rPr>
              <a:t>	”We have different gifts, according to the grace 	given to each of us.” Romans 12:6</a:t>
            </a:r>
          </a:p>
          <a:p>
            <a:pPr marL="0" indent="0">
              <a:buNone/>
            </a:pPr>
            <a:endParaRPr lang="en-US" b="1" dirty="0">
              <a:solidFill>
                <a:schemeClr val="tx1"/>
              </a:solidFill>
            </a:endParaRPr>
          </a:p>
          <a:p>
            <a:pPr marL="0" indent="0">
              <a:buNone/>
            </a:pPr>
            <a:r>
              <a:rPr lang="en-US" b="1" dirty="0">
                <a:solidFill>
                  <a:schemeClr val="tx1"/>
                </a:solidFill>
              </a:rPr>
              <a:t>	“Give honor to the Lord with your wealth, and with 	the first-fruits of all your increase: So your store-	houses will be full of grain, and your vessels 	overflowing with new wine. Prov 3:9-10</a:t>
            </a:r>
          </a:p>
          <a:p>
            <a:pPr marL="0" indent="0">
              <a:buNone/>
            </a:pPr>
            <a:endParaRPr lang="en-US" dirty="0"/>
          </a:p>
        </p:txBody>
      </p:sp>
    </p:spTree>
    <p:extLst>
      <p:ext uri="{BB962C8B-B14F-4D97-AF65-F5344CB8AC3E}">
        <p14:creationId xmlns:p14="http://schemas.microsoft.com/office/powerpoint/2010/main" val="306492026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514600"/>
            <a:ext cx="8458200" cy="1371600"/>
          </a:xfrm>
        </p:spPr>
        <p:txBody>
          <a:bodyPr>
            <a:noAutofit/>
          </a:bodyPr>
          <a:lstStyle/>
          <a:p>
            <a:pPr algn="ctr" eaLnBrk="1" hangingPunct="1">
              <a:defRPr/>
            </a:pPr>
            <a:r>
              <a:rPr lang="en-US" sz="4800" b="1" dirty="0">
                <a:solidFill>
                  <a:schemeClr val="tx1"/>
                </a:solidFill>
              </a:rPr>
              <a:t>Your Role as a Small Group Leader</a:t>
            </a:r>
          </a:p>
        </p:txBody>
      </p:sp>
    </p:spTree>
    <p:extLst>
      <p:ext uri="{BB962C8B-B14F-4D97-AF65-F5344CB8AC3E}">
        <p14:creationId xmlns:p14="http://schemas.microsoft.com/office/powerpoint/2010/main" val="297323248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077200" cy="5410200"/>
          </a:xfrm>
        </p:spPr>
        <p:txBody>
          <a:bodyPr/>
          <a:lstStyle/>
          <a:p>
            <a:pPr marL="0" indent="0">
              <a:buNone/>
              <a:defRPr/>
            </a:pPr>
            <a:r>
              <a:rPr lang="en-US" alt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The primary role of a Small Group Leader is to help group members </a:t>
            </a:r>
            <a:r>
              <a:rPr lang="en-US" altLang="en-US" sz="3600" b="1" u="sng"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move one step</a:t>
            </a:r>
            <a:r>
              <a:rPr lang="en-US" alt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in their walk with God.</a:t>
            </a:r>
          </a:p>
          <a:p>
            <a:pPr marL="0" indent="0">
              <a:buNone/>
              <a:defRPr/>
            </a:pPr>
            <a:endParaRPr lang="en-US" alt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a:p>
            <a:pPr marL="0" indent="0">
              <a:buNone/>
              <a:defRPr/>
            </a:pPr>
            <a:r>
              <a:rPr 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1. Know God</a:t>
            </a:r>
          </a:p>
          <a:p>
            <a:pPr marL="457200" indent="-457200">
              <a:buAutoNum type="arabicPeriod"/>
              <a:defRPr/>
            </a:pPr>
            <a:r>
              <a:rPr 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Find Freedom</a:t>
            </a:r>
          </a:p>
          <a:p>
            <a:pPr marL="457200" indent="-457200">
              <a:buAutoNum type="arabicPeriod"/>
              <a:defRPr/>
            </a:pPr>
            <a:r>
              <a:rPr 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Discover Your Purpose</a:t>
            </a:r>
          </a:p>
          <a:p>
            <a:pPr marL="457200" indent="-457200">
              <a:buAutoNum type="arabicPeriod"/>
              <a:defRPr/>
            </a:pPr>
            <a:r>
              <a:rPr 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Make a difference</a:t>
            </a: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54075"/>
          </a:xfrm>
        </p:spPr>
        <p:txBody>
          <a:bodyPr>
            <a:normAutofit fontScale="90000"/>
          </a:bodyPr>
          <a:lstStyle/>
          <a:p>
            <a:pPr>
              <a:defRPr/>
            </a:pPr>
            <a:r>
              <a:rPr lang="en-US" sz="4000" b="1" dirty="0"/>
              <a:t>How to be a Successful Small Group Leader: </a:t>
            </a:r>
            <a:br>
              <a:rPr lang="en-US" sz="4000" b="1" dirty="0"/>
            </a:br>
            <a:endParaRPr lang="en-US" sz="4000" b="1" dirty="0"/>
          </a:p>
        </p:txBody>
      </p:sp>
      <p:sp>
        <p:nvSpPr>
          <p:cNvPr id="3" name="Content Placeholder 2"/>
          <p:cNvSpPr>
            <a:spLocks noGrp="1"/>
          </p:cNvSpPr>
          <p:nvPr>
            <p:ph idx="1"/>
          </p:nvPr>
        </p:nvSpPr>
        <p:spPr>
          <a:xfrm>
            <a:off x="304800" y="1219201"/>
            <a:ext cx="8382000" cy="5410200"/>
          </a:xfrm>
        </p:spPr>
        <p:txBody>
          <a:bodyPr>
            <a:normAutofit fontScale="70000" lnSpcReduction="20000"/>
          </a:bodyPr>
          <a:lstStyle/>
          <a:p>
            <a:pPr marL="0" indent="0">
              <a:buNone/>
              <a:defRPr/>
            </a:pPr>
            <a:r>
              <a:rPr lang="en-US" sz="3900" b="1" u="sng" dirty="0">
                <a:solidFill>
                  <a:schemeClr val="tx1"/>
                </a:solidFill>
                <a:effectLst/>
              </a:rPr>
              <a:t>Pray daily</a:t>
            </a:r>
            <a:r>
              <a:rPr lang="en-US" sz="3900" b="1" dirty="0">
                <a:solidFill>
                  <a:schemeClr val="tx1"/>
                </a:solidFill>
                <a:effectLst/>
              </a:rPr>
              <a:t> </a:t>
            </a:r>
            <a:r>
              <a:rPr lang="en-US" sz="3900" dirty="0">
                <a:solidFill>
                  <a:schemeClr val="tx1"/>
                </a:solidFill>
                <a:effectLst/>
              </a:rPr>
              <a:t>for the members of your group.</a:t>
            </a:r>
          </a:p>
          <a:p>
            <a:pPr marL="0" indent="0">
              <a:buNone/>
              <a:defRPr/>
            </a:pPr>
            <a:endParaRPr lang="en-US" sz="3900" dirty="0">
              <a:solidFill>
                <a:schemeClr val="tx1"/>
              </a:solidFill>
              <a:effectLst/>
            </a:endParaRPr>
          </a:p>
          <a:p>
            <a:pPr marL="0" indent="0">
              <a:buNone/>
              <a:defRPr/>
            </a:pPr>
            <a:r>
              <a:rPr lang="en-US" sz="3900" dirty="0">
                <a:solidFill>
                  <a:schemeClr val="tx1"/>
                </a:solidFill>
                <a:effectLst/>
              </a:rPr>
              <a:t>Consider partnering with a </a:t>
            </a:r>
            <a:r>
              <a:rPr lang="en-US" sz="3900" b="1" u="sng" dirty="0">
                <a:solidFill>
                  <a:schemeClr val="tx1"/>
                </a:solidFill>
                <a:effectLst/>
              </a:rPr>
              <a:t>c0-leader </a:t>
            </a:r>
            <a:r>
              <a:rPr lang="en-US" sz="3900" dirty="0">
                <a:solidFill>
                  <a:schemeClr val="tx1"/>
                </a:solidFill>
                <a:effectLst/>
              </a:rPr>
              <a:t>to help share </a:t>
            </a:r>
            <a:r>
              <a:rPr lang="en-US" sz="3900" dirty="0">
                <a:solidFill>
                  <a:schemeClr val="tx1"/>
                </a:solidFill>
              </a:rPr>
              <a:t>the responsibility of caring for and leading your group</a:t>
            </a:r>
            <a:r>
              <a:rPr lang="en-US" sz="4100" dirty="0">
                <a:solidFill>
                  <a:schemeClr val="tx1"/>
                </a:solidFill>
              </a:rPr>
              <a:t>.</a:t>
            </a:r>
            <a:endParaRPr lang="en-US" sz="4100" dirty="0">
              <a:solidFill>
                <a:schemeClr val="tx1"/>
              </a:solidFill>
              <a:effectLst/>
            </a:endParaRPr>
          </a:p>
          <a:p>
            <a:pPr marL="514350" indent="-514350">
              <a:buFont typeface="+mj-lt"/>
              <a:buAutoNum type="arabicPeriod"/>
              <a:defRPr/>
            </a:pPr>
            <a:endParaRPr lang="en-US" sz="1100" dirty="0">
              <a:solidFill>
                <a:schemeClr val="tx1"/>
              </a:solidFill>
              <a:effectLst/>
            </a:endParaRPr>
          </a:p>
          <a:p>
            <a:pPr marL="514350" indent="-514350">
              <a:buFont typeface="+mj-lt"/>
              <a:buAutoNum type="arabicPeriod"/>
              <a:defRPr/>
            </a:pPr>
            <a:endParaRPr lang="en-US" sz="1100" dirty="0">
              <a:solidFill>
                <a:schemeClr val="tx1"/>
              </a:solidFill>
              <a:effectLst/>
            </a:endParaRPr>
          </a:p>
          <a:p>
            <a:pPr marL="0" indent="0">
              <a:buNone/>
              <a:defRPr/>
            </a:pPr>
            <a:r>
              <a:rPr lang="en-US" sz="3600" dirty="0">
                <a:solidFill>
                  <a:schemeClr val="tx1"/>
                </a:solidFill>
                <a:effectLst/>
              </a:rPr>
              <a:t> </a:t>
            </a:r>
            <a:r>
              <a:rPr lang="en-US" sz="3900" b="1" u="sng" dirty="0">
                <a:solidFill>
                  <a:schemeClr val="tx1"/>
                </a:solidFill>
              </a:rPr>
              <a:t>Connect</a:t>
            </a:r>
            <a:r>
              <a:rPr lang="en-US" sz="3900" dirty="0">
                <a:solidFill>
                  <a:schemeClr val="tx1"/>
                </a:solidFill>
              </a:rPr>
              <a:t> with group members outside of weekly meetings through phone, email, text, social media, or face-to-face.</a:t>
            </a:r>
          </a:p>
          <a:p>
            <a:pPr marL="0" indent="0">
              <a:buNone/>
              <a:defRPr/>
            </a:pPr>
            <a:endParaRPr lang="en-US" sz="3600" dirty="0">
              <a:solidFill>
                <a:schemeClr val="tx1"/>
              </a:solidFill>
              <a:effectLst/>
            </a:endParaRPr>
          </a:p>
          <a:p>
            <a:pPr marL="0" indent="0">
              <a:buNone/>
              <a:defRPr/>
            </a:pPr>
            <a:r>
              <a:rPr lang="en-US" sz="3900" dirty="0">
                <a:solidFill>
                  <a:schemeClr val="tx1"/>
                </a:solidFill>
              </a:rPr>
              <a:t>Have </a:t>
            </a:r>
            <a:r>
              <a:rPr lang="en-US" sz="3900" b="1" u="sng" dirty="0">
                <a:solidFill>
                  <a:schemeClr val="tx1"/>
                </a:solidFill>
              </a:rPr>
              <a:t>fun</a:t>
            </a:r>
            <a:r>
              <a:rPr lang="en-US" sz="3900" dirty="0">
                <a:solidFill>
                  <a:schemeClr val="tx1"/>
                </a:solidFill>
              </a:rPr>
              <a:t> through laughter and by creating an enjoyable environment.</a:t>
            </a:r>
            <a:r>
              <a:rPr lang="en-US" sz="4000" dirty="0">
                <a:solidFill>
                  <a:schemeClr val="tx1"/>
                </a:solidFill>
              </a:rPr>
              <a:t> </a:t>
            </a:r>
          </a:p>
          <a:p>
            <a:pPr marL="0" indent="0">
              <a:buNone/>
              <a:defRPr/>
            </a:pPr>
            <a:endParaRPr lang="en-US" sz="4000" dirty="0">
              <a:solidFill>
                <a:schemeClr val="tx1"/>
              </a:solidFill>
            </a:endParaRPr>
          </a:p>
          <a:p>
            <a:pPr marL="0" indent="0">
              <a:buNone/>
              <a:defRPr/>
            </a:pPr>
            <a:r>
              <a:rPr lang="en-US" sz="4000" dirty="0">
                <a:solidFill>
                  <a:schemeClr val="tx1"/>
                </a:solidFill>
              </a:rPr>
              <a:t>Respect people’s </a:t>
            </a:r>
            <a:r>
              <a:rPr lang="en-US" sz="4000" b="1" u="sng" dirty="0">
                <a:solidFill>
                  <a:schemeClr val="tx1"/>
                </a:solidFill>
              </a:rPr>
              <a:t>time</a:t>
            </a:r>
            <a:r>
              <a:rPr lang="en-US" sz="4000" dirty="0">
                <a:solidFill>
                  <a:schemeClr val="tx1"/>
                </a:solidFill>
              </a:rPr>
              <a:t> by beginning and ending your group on time.</a:t>
            </a:r>
          </a:p>
          <a:p>
            <a:pPr marL="0" indent="0">
              <a:buNone/>
              <a:defRPr/>
            </a:pPr>
            <a:endParaRPr lang="en-US" sz="3900" dirty="0"/>
          </a:p>
          <a:p>
            <a:pPr marL="0" indent="0">
              <a:buNone/>
              <a:defRPr/>
            </a:pPr>
            <a:endParaRPr lang="en-US" sz="3900" dirty="0"/>
          </a:p>
          <a:p>
            <a:pPr marL="0" indent="0">
              <a:buNone/>
              <a:defRPr/>
            </a:pPr>
            <a:endParaRPr lang="en-US" sz="3600" dirty="0">
              <a:effectLst/>
            </a:endParaRPr>
          </a:p>
          <a:p>
            <a:pPr>
              <a:defRPr/>
            </a:pP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defRPr/>
            </a:pPr>
            <a:r>
              <a:rPr lang="en-US" sz="4000" b="1" dirty="0"/>
              <a:t>How to be a Successful Small Group Leader: </a:t>
            </a:r>
            <a:endParaRPr lang="en-US" sz="4000" dirty="0"/>
          </a:p>
        </p:txBody>
      </p:sp>
      <p:sp>
        <p:nvSpPr>
          <p:cNvPr id="3" name="Content Placeholder 2"/>
          <p:cNvSpPr>
            <a:spLocks noGrp="1"/>
          </p:cNvSpPr>
          <p:nvPr>
            <p:ph idx="1"/>
          </p:nvPr>
        </p:nvSpPr>
        <p:spPr>
          <a:xfrm>
            <a:off x="381000" y="1600200"/>
            <a:ext cx="8305800" cy="4800600"/>
          </a:xfrm>
        </p:spPr>
        <p:txBody>
          <a:bodyPr>
            <a:normAutofit fontScale="85000" lnSpcReduction="10000"/>
          </a:bodyPr>
          <a:lstStyle/>
          <a:p>
            <a:pPr marL="0" indent="0">
              <a:buNone/>
              <a:defRPr/>
            </a:pPr>
            <a:endParaRPr lang="en-US" sz="3200" dirty="0"/>
          </a:p>
          <a:p>
            <a:pPr marL="0" indent="0">
              <a:buNone/>
              <a:defRPr/>
            </a:pPr>
            <a:r>
              <a:rPr lang="en-US" sz="3200" b="1" u="sng" dirty="0">
                <a:solidFill>
                  <a:schemeClr val="tx1"/>
                </a:solidFill>
              </a:rPr>
              <a:t>Invite</a:t>
            </a:r>
            <a:r>
              <a:rPr lang="en-US" sz="3200" dirty="0">
                <a:solidFill>
                  <a:schemeClr val="tx1"/>
                </a:solidFill>
              </a:rPr>
              <a:t> group members to attend church services and events with you like conferences, or outreach opportunities</a:t>
            </a:r>
          </a:p>
          <a:p>
            <a:pPr marL="0" indent="0">
              <a:buNone/>
              <a:defRPr/>
            </a:pPr>
            <a:endParaRPr lang="en-US" sz="3200" dirty="0">
              <a:solidFill>
                <a:schemeClr val="tx1"/>
              </a:solidFill>
            </a:endParaRPr>
          </a:p>
          <a:p>
            <a:pPr marL="0" indent="0">
              <a:buNone/>
              <a:defRPr/>
            </a:pPr>
            <a:r>
              <a:rPr lang="en-US" sz="3200" b="1" u="sng" dirty="0">
                <a:solidFill>
                  <a:schemeClr val="tx1"/>
                </a:solidFill>
              </a:rPr>
              <a:t>Rally</a:t>
            </a:r>
            <a:r>
              <a:rPr lang="en-US" sz="3200" dirty="0">
                <a:solidFill>
                  <a:schemeClr val="tx1"/>
                </a:solidFill>
              </a:rPr>
              <a:t> the group around a member going through crisis.</a:t>
            </a:r>
          </a:p>
          <a:p>
            <a:pPr marL="0" indent="0">
              <a:buNone/>
              <a:defRPr/>
            </a:pPr>
            <a:endParaRPr lang="en-US" sz="3200" dirty="0">
              <a:solidFill>
                <a:schemeClr val="tx1"/>
              </a:solidFill>
            </a:endParaRPr>
          </a:p>
          <a:p>
            <a:pPr marL="0" indent="0">
              <a:buNone/>
              <a:defRPr/>
            </a:pPr>
            <a:r>
              <a:rPr lang="en-US" sz="3200" dirty="0">
                <a:solidFill>
                  <a:schemeClr val="tx1"/>
                </a:solidFill>
              </a:rPr>
              <a:t>Promote </a:t>
            </a:r>
            <a:r>
              <a:rPr lang="en-US" sz="3200" u="sng" dirty="0">
                <a:solidFill>
                  <a:schemeClr val="tx1"/>
                </a:solidFill>
              </a:rPr>
              <a:t>confidentiality</a:t>
            </a:r>
            <a:r>
              <a:rPr lang="en-US" sz="3200" dirty="0">
                <a:solidFill>
                  <a:schemeClr val="tx1"/>
                </a:solidFill>
              </a:rPr>
              <a:t> in your group, but remember the “duty to warn”.</a:t>
            </a:r>
          </a:p>
          <a:p>
            <a:pPr marL="0" indent="0">
              <a:buNone/>
              <a:defRPr/>
            </a:pPr>
            <a:endParaRPr lang="en-US" sz="3200" dirty="0">
              <a:solidFill>
                <a:schemeClr val="tx1"/>
              </a:solidFill>
            </a:endParaRPr>
          </a:p>
          <a:p>
            <a:pPr marL="0" indent="0">
              <a:buNone/>
              <a:defRPr/>
            </a:pPr>
            <a:r>
              <a:rPr lang="en-US" sz="3200" u="sng" dirty="0">
                <a:solidFill>
                  <a:schemeClr val="tx1"/>
                </a:solidFill>
              </a:rPr>
              <a:t>Pastor</a:t>
            </a:r>
            <a:r>
              <a:rPr lang="en-US" sz="3200" dirty="0">
                <a:solidFill>
                  <a:schemeClr val="tx1"/>
                </a:solidFill>
              </a:rPr>
              <a:t> your small group. If they are missing church or sick, reach out to them. </a:t>
            </a:r>
            <a:endParaRPr lang="en-US" sz="3200" u="sng" dirty="0">
              <a:solidFill>
                <a:schemeClr val="tx1"/>
              </a:solidFill>
            </a:endParaRPr>
          </a:p>
          <a:p>
            <a:pPr marL="0" indent="0">
              <a:buNone/>
              <a:defRPr/>
            </a:pPr>
            <a:endParaRPr lang="en-US" sz="3200" dirty="0"/>
          </a:p>
          <a:p>
            <a:pPr marL="0" indent="0">
              <a:buNone/>
              <a:defRPr/>
            </a:pPr>
            <a:endParaRPr lang="en-US" sz="3200" dirty="0"/>
          </a:p>
          <a:p>
            <a:pPr marL="0" indent="0">
              <a:buNone/>
              <a:defRPr/>
            </a:pPr>
            <a:endParaRPr lang="en-US" sz="3200" dirty="0"/>
          </a:p>
          <a:p>
            <a:pPr marL="0" indent="0">
              <a:buNone/>
              <a:defRPr/>
            </a:pPr>
            <a:endParaRPr lang="en-US" sz="1600" dirty="0">
              <a:effectLst/>
            </a:endParaRPr>
          </a:p>
          <a:p>
            <a:pPr marL="0" indent="0">
              <a:buNone/>
              <a:defRPr/>
            </a:pPr>
            <a:endParaRPr lang="en-US" sz="3600" dirty="0">
              <a:effectLst/>
            </a:endParaRPr>
          </a:p>
          <a:p>
            <a:pPr marL="514350" indent="-514350">
              <a:buFont typeface="+mj-lt"/>
              <a:buAutoNum type="arabicPeriod" startAt="4"/>
              <a:defRPr/>
            </a:pPr>
            <a:endParaRPr lang="en-US" sz="1600" dirty="0">
              <a:effectLst/>
            </a:endParaRPr>
          </a:p>
          <a:p>
            <a:pPr marL="0" indent="0">
              <a:buFont typeface="Wingdings" pitchFamily="2" charset="2"/>
              <a:buNone/>
              <a:defRPr/>
            </a:pPr>
            <a:endParaRPr lang="en-US" sz="1600" dirty="0">
              <a:effectLs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81000"/>
            <a:ext cx="8229600" cy="1219200"/>
          </a:xfrm>
        </p:spPr>
        <p:txBody>
          <a:bodyPr>
            <a:normAutofit/>
          </a:bodyPr>
          <a:lstStyle/>
          <a:p>
            <a:pPr eaLnBrk="1" hangingPunct="1">
              <a:defRPr/>
            </a:pPr>
            <a:r>
              <a:rPr lang="en-US" sz="4000" b="1" dirty="0"/>
              <a:t>The Importance of Prayer</a:t>
            </a:r>
          </a:p>
        </p:txBody>
      </p:sp>
      <p:sp>
        <p:nvSpPr>
          <p:cNvPr id="43011" name="Rectangle 3"/>
          <p:cNvSpPr>
            <a:spLocks noGrp="1" noChangeArrowheads="1"/>
          </p:cNvSpPr>
          <p:nvPr>
            <p:ph idx="1"/>
          </p:nvPr>
        </p:nvSpPr>
        <p:spPr>
          <a:xfrm>
            <a:off x="457200" y="2362200"/>
            <a:ext cx="8229600" cy="4114800"/>
          </a:xfrm>
        </p:spPr>
        <p:txBody>
          <a:bodyPr/>
          <a:lstStyle/>
          <a:p>
            <a:pPr marL="0" indent="0" eaLnBrk="1" hangingPunct="1">
              <a:buSzPct val="100000"/>
              <a:buNone/>
              <a:defRPr/>
            </a:pPr>
            <a:endParaRPr lang="en-US" sz="3600" dirty="0">
              <a:effectLst/>
            </a:endParaRPr>
          </a:p>
          <a:p>
            <a:pPr marL="0" indent="0" eaLnBrk="1" hangingPunct="1">
              <a:buSzPct val="100000"/>
              <a:buNone/>
              <a:defRPr/>
            </a:pPr>
            <a:r>
              <a:rPr lang="en-US" sz="3600" dirty="0">
                <a:effectLst/>
              </a:rPr>
              <a:t>Prayer is a </a:t>
            </a:r>
            <a:r>
              <a:rPr lang="en-US" sz="3600" b="1" u="sng" dirty="0">
                <a:effectLst/>
              </a:rPr>
              <a:t>foundation </a:t>
            </a:r>
            <a:r>
              <a:rPr lang="en-US" sz="3600" dirty="0">
                <a:effectLst/>
              </a:rPr>
              <a:t>of our church, and it is important for your Small Group.</a:t>
            </a:r>
            <a:endParaRPr lang="en-US" sz="3600" b="1" dirty="0">
              <a:effectLst/>
            </a:endParaRPr>
          </a:p>
          <a:p>
            <a:pPr eaLnBrk="1" hangingPunct="1">
              <a:buSzPct val="100000"/>
              <a:buFont typeface="Arial" pitchFamily="34" charset="0"/>
              <a:buChar char="•"/>
              <a:defRPr/>
            </a:pPr>
            <a:endParaRPr lang="en-US" sz="1800" b="1" dirty="0">
              <a:effectLst/>
            </a:endParaRPr>
          </a:p>
          <a:p>
            <a:pPr marL="0" indent="0" eaLnBrk="1" hangingPunct="1">
              <a:buSzPct val="100000"/>
              <a:buNone/>
              <a:defRPr/>
            </a:pPr>
            <a:endParaRPr lang="en-US" sz="3600" b="1" i="1" dirty="0">
              <a:effectLst/>
            </a:endParaRPr>
          </a:p>
          <a:p>
            <a:pPr eaLnBrk="1" hangingPunct="1">
              <a:defRPr/>
            </a:pP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fade">
                                      <p:cBhvr>
                                        <p:cTn id="7" dur="1000"/>
                                        <p:tgtEl>
                                          <p:spTgt spid="43011">
                                            <p:txEl>
                                              <p:pRg st="1" end="1"/>
                                            </p:txEl>
                                          </p:spTgt>
                                        </p:tgtEl>
                                      </p:cBhvr>
                                    </p:animEffect>
                                    <p:anim calcmode="lin" valueType="num">
                                      <p:cBhvr>
                                        <p:cTn id="8"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81000"/>
            <a:ext cx="8229600" cy="1219200"/>
          </a:xfrm>
        </p:spPr>
        <p:txBody>
          <a:bodyPr>
            <a:normAutofit fontScale="90000"/>
          </a:bodyPr>
          <a:lstStyle/>
          <a:p>
            <a:pPr eaLnBrk="1" hangingPunct="1">
              <a:defRPr/>
            </a:pPr>
            <a:r>
              <a:rPr lang="en-US" b="1" dirty="0"/>
              <a:t>Confidence as a Small Group Leader</a:t>
            </a:r>
          </a:p>
        </p:txBody>
      </p:sp>
      <p:sp>
        <p:nvSpPr>
          <p:cNvPr id="43011" name="Rectangle 3"/>
          <p:cNvSpPr>
            <a:spLocks noGrp="1" noChangeArrowheads="1"/>
          </p:cNvSpPr>
          <p:nvPr>
            <p:ph idx="1"/>
          </p:nvPr>
        </p:nvSpPr>
        <p:spPr>
          <a:xfrm>
            <a:off x="457200" y="2057400"/>
            <a:ext cx="8229600" cy="4114800"/>
          </a:xfrm>
        </p:spPr>
        <p:txBody>
          <a:bodyPr>
            <a:normAutofit fontScale="92500" lnSpcReduction="10000"/>
          </a:bodyPr>
          <a:lstStyle/>
          <a:p>
            <a:pPr marL="0" indent="0" eaLnBrk="1" hangingPunct="1">
              <a:buSzPct val="100000"/>
              <a:buNone/>
              <a:defRPr/>
            </a:pPr>
            <a:r>
              <a:rPr lang="en-US" sz="3600" dirty="0">
                <a:effectLst/>
              </a:rPr>
              <a:t>When you feel like you don’t have the time, remember </a:t>
            </a:r>
            <a:r>
              <a:rPr lang="en-US" sz="3600" b="1" u="sng" dirty="0">
                <a:effectLst/>
              </a:rPr>
              <a:t>God has created you for this</a:t>
            </a:r>
            <a:r>
              <a:rPr lang="en-US" sz="3600" dirty="0">
                <a:effectLst/>
              </a:rPr>
              <a:t>, and His timing is perfect. </a:t>
            </a:r>
            <a:endParaRPr lang="en-US" sz="3600" b="1" dirty="0">
              <a:effectLst/>
            </a:endParaRPr>
          </a:p>
          <a:p>
            <a:pPr eaLnBrk="1" hangingPunct="1">
              <a:buSzPct val="100000"/>
              <a:buFont typeface="Arial" pitchFamily="34" charset="0"/>
              <a:buChar char="•"/>
              <a:defRPr/>
            </a:pPr>
            <a:endParaRPr lang="en-US" sz="1800" b="1" dirty="0">
              <a:effectLst/>
            </a:endParaRPr>
          </a:p>
          <a:p>
            <a:pPr marL="0" indent="0">
              <a:buSzPct val="100000"/>
              <a:buNone/>
              <a:defRPr/>
            </a:pPr>
            <a:r>
              <a:rPr lang="en-US" sz="3600" dirty="0"/>
              <a:t>When you feel unqualified, remember </a:t>
            </a:r>
            <a:r>
              <a:rPr lang="en-US" sz="3600" b="1" u="sng" dirty="0"/>
              <a:t>God has equipped you</a:t>
            </a:r>
            <a:r>
              <a:rPr lang="en-US" sz="3600" dirty="0"/>
              <a:t>.</a:t>
            </a:r>
          </a:p>
          <a:p>
            <a:pPr marL="0" indent="0">
              <a:buSzPct val="100000"/>
              <a:buNone/>
              <a:defRPr/>
            </a:pPr>
            <a:endParaRPr lang="en-US" sz="3600" dirty="0"/>
          </a:p>
          <a:p>
            <a:pPr marL="0" indent="0">
              <a:buSzPct val="100000"/>
              <a:buNone/>
              <a:defRPr/>
            </a:pPr>
            <a:r>
              <a:rPr lang="en-US" sz="3600" dirty="0"/>
              <a:t>When you feel like your past disqualifies you, remember </a:t>
            </a:r>
            <a:r>
              <a:rPr lang="en-US" sz="3600" b="1" u="sng" dirty="0"/>
              <a:t>God uses imperfect people</a:t>
            </a:r>
            <a:r>
              <a:rPr lang="en-US" sz="3600" dirty="0"/>
              <a:t>. </a:t>
            </a:r>
            <a:endParaRPr lang="en-US" sz="3600" b="1" dirty="0"/>
          </a:p>
          <a:p>
            <a:pPr marL="0" indent="0">
              <a:buSzPct val="100000"/>
              <a:buNone/>
              <a:defRPr/>
            </a:pPr>
            <a:endParaRPr lang="en-US" sz="3600" b="1" i="1" dirty="0">
              <a:effectLst/>
            </a:endParaRPr>
          </a:p>
          <a:p>
            <a:pPr eaLnBrk="1" hangingPunct="1">
              <a:defRPr/>
            </a:pPr>
            <a:endParaRPr lang="en-US" dirty="0"/>
          </a:p>
        </p:txBody>
      </p:sp>
    </p:spTree>
    <p:extLst>
      <p:ext uri="{BB962C8B-B14F-4D97-AF65-F5344CB8AC3E}">
        <p14:creationId xmlns:p14="http://schemas.microsoft.com/office/powerpoint/2010/main" val="37351262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011">
                                            <p:txEl>
                                              <p:pRg st="2" end="2"/>
                                            </p:txEl>
                                          </p:spTgt>
                                        </p:tgtEl>
                                        <p:attrNameLst>
                                          <p:attrName>style.visibility</p:attrName>
                                        </p:attrNameLst>
                                      </p:cBhvr>
                                      <p:to>
                                        <p:strVal val="visible"/>
                                      </p:to>
                                    </p:set>
                                    <p:animEffect transition="in" filter="fade">
                                      <p:cBhvr>
                                        <p:cTn id="14" dur="1000"/>
                                        <p:tgtEl>
                                          <p:spTgt spid="43011">
                                            <p:txEl>
                                              <p:pRg st="2" end="2"/>
                                            </p:txEl>
                                          </p:spTgt>
                                        </p:tgtEl>
                                      </p:cBhvr>
                                    </p:animEffect>
                                    <p:anim calcmode="lin" valueType="num">
                                      <p:cBhvr>
                                        <p:cTn id="15"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3011">
                                            <p:txEl>
                                              <p:pRg st="4" end="4"/>
                                            </p:txEl>
                                          </p:spTgt>
                                        </p:tgtEl>
                                        <p:attrNameLst>
                                          <p:attrName>style.visibility</p:attrName>
                                        </p:attrNameLst>
                                      </p:cBhvr>
                                      <p:to>
                                        <p:strVal val="visible"/>
                                      </p:to>
                                    </p:set>
                                    <p:animEffect transition="in" filter="fade">
                                      <p:cBhvr>
                                        <p:cTn id="21" dur="1000"/>
                                        <p:tgtEl>
                                          <p:spTgt spid="43011">
                                            <p:txEl>
                                              <p:pRg st="4" end="4"/>
                                            </p:txEl>
                                          </p:spTgt>
                                        </p:tgtEl>
                                      </p:cBhvr>
                                    </p:animEffect>
                                    <p:anim calcmode="lin" valueType="num">
                                      <p:cBhvr>
                                        <p:cTn id="22" dur="10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675350" cy="4351338"/>
          </a:xfrm>
        </p:spPr>
        <p:txBody>
          <a:bodyPr/>
          <a:lstStyle/>
          <a:p>
            <a:pPr>
              <a:buSzPct val="100000"/>
              <a:buFont typeface="Arial" panose="020B0604020202020204" pitchFamily="34" charset="0"/>
              <a:buChar char="•"/>
              <a:defRPr/>
            </a:pPr>
            <a:r>
              <a:rPr lang="en-US" sz="3600" b="1" dirty="0"/>
              <a:t>E </a:t>
            </a:r>
            <a:r>
              <a:rPr lang="en-US" sz="3600" b="1" u="sng" dirty="0"/>
              <a:t>Encourage </a:t>
            </a:r>
          </a:p>
          <a:p>
            <a:pPr>
              <a:buSzPct val="100000"/>
              <a:buFont typeface="Arial" panose="020B0604020202020204" pitchFamily="34" charset="0"/>
              <a:buChar char="•"/>
              <a:defRPr/>
            </a:pPr>
            <a:endParaRPr lang="en-US" b="1" u="sng" dirty="0"/>
          </a:p>
          <a:p>
            <a:pPr>
              <a:buSzPct val="100000"/>
              <a:buFont typeface="Arial" panose="020B0604020202020204" pitchFamily="34" charset="0"/>
              <a:buChar char="•"/>
              <a:defRPr/>
            </a:pPr>
            <a:r>
              <a:rPr lang="en-US" sz="3600" b="1" dirty="0"/>
              <a:t>S </a:t>
            </a:r>
            <a:r>
              <a:rPr lang="en-US" sz="3600" b="1" u="sng" dirty="0"/>
              <a:t>Share Scripture</a:t>
            </a:r>
          </a:p>
          <a:p>
            <a:pPr>
              <a:buSzPct val="100000"/>
              <a:buFont typeface="Arial" panose="020B0604020202020204" pitchFamily="34" charset="0"/>
              <a:buChar char="•"/>
              <a:defRPr/>
            </a:pPr>
            <a:endParaRPr lang="en-US" b="1" u="sng" dirty="0"/>
          </a:p>
          <a:p>
            <a:pPr>
              <a:buSzPct val="100000"/>
              <a:buFont typeface="Arial" panose="020B0604020202020204" pitchFamily="34" charset="0"/>
              <a:buChar char="•"/>
              <a:defRPr/>
            </a:pPr>
            <a:r>
              <a:rPr lang="en-US" sz="3600" b="1" dirty="0"/>
              <a:t>P </a:t>
            </a:r>
            <a:r>
              <a:rPr lang="en-US" sz="3600" b="1" u="sng" dirty="0"/>
              <a:t>Pray</a:t>
            </a:r>
          </a:p>
          <a:p>
            <a:pPr>
              <a:buSzPct val="100000"/>
              <a:buFont typeface="Arial" panose="020B0604020202020204" pitchFamily="34" charset="0"/>
              <a:buChar char="•"/>
              <a:defRPr/>
            </a:pPr>
            <a:endParaRPr lang="en-US" b="1" u="sng" dirty="0"/>
          </a:p>
          <a:p>
            <a:pPr>
              <a:buSzPct val="100000"/>
              <a:buFont typeface="Arial" panose="020B0604020202020204" pitchFamily="34" charset="0"/>
              <a:buChar char="•"/>
              <a:defRPr/>
            </a:pPr>
            <a:r>
              <a:rPr lang="en-US" sz="3600" b="1" dirty="0"/>
              <a:t>N </a:t>
            </a:r>
            <a:r>
              <a:rPr lang="en-US" sz="3600" b="1" u="sng" dirty="0"/>
              <a:t>Next Steps</a:t>
            </a:r>
            <a:endParaRPr lang="en-US" sz="3600"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81000"/>
            <a:ext cx="8229600" cy="1219200"/>
          </a:xfrm>
        </p:spPr>
        <p:txBody>
          <a:bodyPr>
            <a:normAutofit/>
          </a:bodyPr>
          <a:lstStyle/>
          <a:p>
            <a:pPr algn="ctr" eaLnBrk="1" hangingPunct="1">
              <a:defRPr/>
            </a:pPr>
            <a:r>
              <a:rPr lang="en-US" b="1" dirty="0"/>
              <a:t>Your Coach: Shana</a:t>
            </a:r>
          </a:p>
        </p:txBody>
      </p:sp>
      <p:sp>
        <p:nvSpPr>
          <p:cNvPr id="43011" name="Rectangle 3"/>
          <p:cNvSpPr>
            <a:spLocks noGrp="1" noChangeArrowheads="1"/>
          </p:cNvSpPr>
          <p:nvPr>
            <p:ph idx="1"/>
          </p:nvPr>
        </p:nvSpPr>
        <p:spPr>
          <a:xfrm>
            <a:off x="457200" y="2362200"/>
            <a:ext cx="8229600" cy="4114800"/>
          </a:xfrm>
        </p:spPr>
        <p:txBody>
          <a:bodyPr/>
          <a:lstStyle/>
          <a:p>
            <a:pPr marL="0" indent="0" eaLnBrk="1" hangingPunct="1">
              <a:buSzPct val="100000"/>
              <a:buNone/>
              <a:defRPr/>
            </a:pPr>
            <a:endParaRPr lang="en-US" sz="3600" dirty="0">
              <a:effectLst/>
            </a:endParaRPr>
          </a:p>
          <a:p>
            <a:pPr marL="0" indent="0" eaLnBrk="1" hangingPunct="1">
              <a:buSzPct val="100000"/>
              <a:buNone/>
              <a:defRPr/>
            </a:pPr>
            <a:r>
              <a:rPr lang="en-US" sz="3600" dirty="0"/>
              <a:t>Your Coach’s number one priority is to </a:t>
            </a:r>
            <a:r>
              <a:rPr lang="en-US" sz="3600" b="1" u="sng" dirty="0"/>
              <a:t>pray for </a:t>
            </a:r>
            <a:r>
              <a:rPr lang="en-US" sz="3600" u="sng" dirty="0"/>
              <a:t>you </a:t>
            </a:r>
            <a:r>
              <a:rPr lang="en-US" sz="3600" dirty="0"/>
              <a:t>daily</a:t>
            </a:r>
            <a:r>
              <a:rPr lang="en-US" sz="3600" dirty="0">
                <a:effectLst/>
              </a:rPr>
              <a:t>. </a:t>
            </a:r>
            <a:endParaRPr lang="en-US" sz="3600" b="1" dirty="0">
              <a:effectLst/>
            </a:endParaRPr>
          </a:p>
          <a:p>
            <a:pPr eaLnBrk="1" hangingPunct="1">
              <a:buSzPct val="100000"/>
              <a:buFont typeface="Arial" pitchFamily="34" charset="0"/>
              <a:buChar char="•"/>
              <a:defRPr/>
            </a:pPr>
            <a:endParaRPr lang="en-US" sz="1800" b="1" dirty="0">
              <a:effectLst/>
            </a:endParaRPr>
          </a:p>
          <a:p>
            <a:pPr marL="0" indent="0" eaLnBrk="1" hangingPunct="1">
              <a:buSzPct val="100000"/>
              <a:buNone/>
              <a:defRPr/>
            </a:pPr>
            <a:endParaRPr lang="en-US" sz="3600" b="1" i="1" dirty="0">
              <a:effectLst/>
            </a:endParaRPr>
          </a:p>
          <a:p>
            <a:pPr eaLnBrk="1" hangingPunct="1">
              <a:defRPr/>
            </a:pPr>
            <a:endParaRPr lang="en-US" dirty="0"/>
          </a:p>
        </p:txBody>
      </p:sp>
    </p:spTree>
    <p:extLst>
      <p:ext uri="{BB962C8B-B14F-4D97-AF65-F5344CB8AC3E}">
        <p14:creationId xmlns:p14="http://schemas.microsoft.com/office/powerpoint/2010/main" val="21853561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fade">
                                      <p:cBhvr>
                                        <p:cTn id="7" dur="1000"/>
                                        <p:tgtEl>
                                          <p:spTgt spid="43011">
                                            <p:txEl>
                                              <p:pRg st="1" end="1"/>
                                            </p:txEl>
                                          </p:spTgt>
                                        </p:tgtEl>
                                      </p:cBhvr>
                                    </p:animEffect>
                                    <p:anim calcmode="lin" valueType="num">
                                      <p:cBhvr>
                                        <p:cTn id="8"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514600"/>
            <a:ext cx="8458200" cy="1371600"/>
          </a:xfrm>
        </p:spPr>
        <p:txBody>
          <a:bodyPr>
            <a:noAutofit/>
          </a:bodyPr>
          <a:lstStyle/>
          <a:p>
            <a:pPr algn="ctr" eaLnBrk="1" hangingPunct="1">
              <a:defRPr/>
            </a:pPr>
            <a:r>
              <a:rPr lang="en-US" sz="4800" b="1" dirty="0">
                <a:solidFill>
                  <a:schemeClr val="tx1"/>
                </a:solidFill>
              </a:rPr>
              <a:t>Why Small Groups Exist</a:t>
            </a:r>
          </a:p>
        </p:txBody>
      </p:sp>
    </p:spTree>
    <p:extLst>
      <p:ext uri="{BB962C8B-B14F-4D97-AF65-F5344CB8AC3E}">
        <p14:creationId xmlns:p14="http://schemas.microsoft.com/office/powerpoint/2010/main" val="642087637"/>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19D8-7B40-2C43-934E-34016DBAEE8A}"/>
              </a:ext>
            </a:extLst>
          </p:cNvPr>
          <p:cNvSpPr>
            <a:spLocks noGrp="1"/>
          </p:cNvSpPr>
          <p:nvPr>
            <p:ph type="title"/>
          </p:nvPr>
        </p:nvSpPr>
        <p:spPr/>
        <p:txBody>
          <a:bodyPr/>
          <a:lstStyle/>
          <a:p>
            <a:pPr algn="ctr"/>
            <a:r>
              <a:rPr lang="en-US" dirty="0"/>
              <a:t>Administrative Duties</a:t>
            </a:r>
          </a:p>
        </p:txBody>
      </p:sp>
      <p:sp>
        <p:nvSpPr>
          <p:cNvPr id="3" name="Content Placeholder 2">
            <a:extLst>
              <a:ext uri="{FF2B5EF4-FFF2-40B4-BE49-F238E27FC236}">
                <a16:creationId xmlns:a16="http://schemas.microsoft.com/office/drawing/2014/main" id="{7D134AC6-88D0-D342-A0DD-FB80D5963FFD}"/>
              </a:ext>
            </a:extLst>
          </p:cNvPr>
          <p:cNvSpPr>
            <a:spLocks noGrp="1"/>
          </p:cNvSpPr>
          <p:nvPr>
            <p:ph idx="1"/>
          </p:nvPr>
        </p:nvSpPr>
        <p:spPr>
          <a:xfrm>
            <a:off x="457200" y="1825625"/>
            <a:ext cx="8058150" cy="4351338"/>
          </a:xfrm>
        </p:spPr>
        <p:txBody>
          <a:bodyPr>
            <a:normAutofit fontScale="92500"/>
          </a:bodyPr>
          <a:lstStyle/>
          <a:p>
            <a:r>
              <a:rPr lang="en-US" sz="3200" b="1" dirty="0">
                <a:solidFill>
                  <a:schemeClr val="tx1"/>
                </a:solidFill>
              </a:rPr>
              <a:t>Send attendance numbers to Shana monthly</a:t>
            </a:r>
          </a:p>
          <a:p>
            <a:r>
              <a:rPr lang="en-US" sz="3200" b="1" dirty="0">
                <a:solidFill>
                  <a:schemeClr val="tx1"/>
                </a:solidFill>
              </a:rPr>
              <a:t>If you are a new leader, please get a brief description of your group and meeting time and places to Shana ASAP.</a:t>
            </a:r>
          </a:p>
          <a:p>
            <a:r>
              <a:rPr lang="en-US" sz="3200" b="1" dirty="0">
                <a:solidFill>
                  <a:schemeClr val="tx1"/>
                </a:solidFill>
              </a:rPr>
              <a:t>If time or place has changed, let Shana know ASAP</a:t>
            </a:r>
          </a:p>
          <a:p>
            <a:r>
              <a:rPr lang="en-US" sz="3200" b="1" dirty="0">
                <a:solidFill>
                  <a:schemeClr val="tx1"/>
                </a:solidFill>
              </a:rPr>
              <a:t>Sept. 8 is our Small Group Sign Up Fair table, give away, before and after each service</a:t>
            </a:r>
          </a:p>
          <a:p>
            <a:r>
              <a:rPr lang="en-US" sz="3200" b="1" dirty="0">
                <a:solidFill>
                  <a:schemeClr val="tx1"/>
                </a:solidFill>
              </a:rPr>
              <a:t>Have fun!</a:t>
            </a:r>
          </a:p>
          <a:p>
            <a:endParaRPr lang="en-US" dirty="0"/>
          </a:p>
        </p:txBody>
      </p:sp>
    </p:spTree>
    <p:extLst>
      <p:ext uri="{BB962C8B-B14F-4D97-AF65-F5344CB8AC3E}">
        <p14:creationId xmlns:p14="http://schemas.microsoft.com/office/powerpoint/2010/main" val="133398593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57200" y="1905000"/>
            <a:ext cx="8229600" cy="4114800"/>
          </a:xfrm>
        </p:spPr>
        <p:txBody>
          <a:bodyPr/>
          <a:lstStyle/>
          <a:p>
            <a:pPr marL="0" indent="0" eaLnBrk="1" hangingPunct="1">
              <a:buNone/>
              <a:defRPr/>
            </a:pPr>
            <a:endParaRPr lang="en-US" sz="3600" dirty="0">
              <a:effectLst/>
            </a:endParaRPr>
          </a:p>
          <a:p>
            <a:pPr marL="0" indent="0" algn="ctr" eaLnBrk="1" hangingPunct="1">
              <a:buNone/>
              <a:defRPr/>
            </a:pPr>
            <a:r>
              <a:rPr lang="en-US" sz="3600" dirty="0">
                <a:effectLst/>
              </a:rPr>
              <a:t>We believe life change happens in the context of </a:t>
            </a:r>
            <a:r>
              <a:rPr lang="en-US" sz="3600" b="1" u="sng" dirty="0">
                <a:effectLst/>
              </a:rPr>
              <a:t>relationships</a:t>
            </a:r>
            <a:r>
              <a:rPr lang="en-US" sz="3600" dirty="0">
                <a:effectLst/>
              </a:rPr>
              <a:t>.</a:t>
            </a:r>
          </a:p>
          <a:p>
            <a:pPr marL="609600" indent="-609600" eaLnBrk="1" hangingPunct="1">
              <a:buFont typeface="Wingdings" pitchFamily="2" charset="2"/>
              <a:buAutoNum type="arabicPeriod"/>
              <a:defRPr/>
            </a:pPr>
            <a:endParaRPr lang="en-US" sz="3600" dirty="0">
              <a:effectLst/>
            </a:endParaRPr>
          </a:p>
          <a:p>
            <a:pPr marL="609600" indent="-609600" eaLnBrk="1" hangingPunct="1">
              <a:defRPr/>
            </a:pPr>
            <a:endParaRPr lang="en-US" dirty="0"/>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457200" y="381000"/>
            <a:ext cx="8229600" cy="1066800"/>
          </a:xfrm>
        </p:spPr>
        <p:txBody>
          <a:bodyPr>
            <a:normAutofit/>
          </a:bodyPr>
          <a:lstStyle/>
          <a:p>
            <a:pPr algn="ctr" eaLnBrk="1" hangingPunct="1">
              <a:defRPr/>
            </a:pPr>
            <a:r>
              <a:rPr lang="en-US" b="1" dirty="0"/>
              <a:t>Union Small Group Model</a:t>
            </a:r>
          </a:p>
        </p:txBody>
      </p:sp>
      <p:sp>
        <p:nvSpPr>
          <p:cNvPr id="6146" name="Rectangle 3"/>
          <p:cNvSpPr>
            <a:spLocks noGrp="1" noChangeArrowheads="1"/>
          </p:cNvSpPr>
          <p:nvPr>
            <p:ph idx="1"/>
          </p:nvPr>
        </p:nvSpPr>
        <p:spPr>
          <a:xfrm>
            <a:off x="457200" y="1905000"/>
            <a:ext cx="8229600" cy="4648200"/>
          </a:xfrm>
        </p:spPr>
        <p:txBody>
          <a:bodyPr/>
          <a:lstStyle/>
          <a:p>
            <a:pPr marL="0" indent="0" eaLnBrk="1" hangingPunct="1">
              <a:buNone/>
            </a:pPr>
            <a:endParaRPr lang="en-US" altLang="en-US" sz="3600" dirty="0">
              <a:effectLst/>
            </a:endParaRPr>
          </a:p>
          <a:p>
            <a:pPr marL="0" indent="0" algn="ctr" eaLnBrk="1" hangingPunct="1">
              <a:buNone/>
            </a:pPr>
            <a:r>
              <a:rPr lang="en-US" altLang="en-US" sz="3600" dirty="0">
                <a:effectLst/>
              </a:rPr>
              <a:t>At Union, we believe our church must grow </a:t>
            </a:r>
            <a:r>
              <a:rPr lang="en-US" altLang="en-US" sz="3600" b="1" u="sng" dirty="0">
                <a:effectLst/>
              </a:rPr>
              <a:t>larger</a:t>
            </a:r>
            <a:r>
              <a:rPr lang="en-US" altLang="en-US" sz="3600" dirty="0">
                <a:effectLst/>
              </a:rPr>
              <a:t> and </a:t>
            </a:r>
            <a:r>
              <a:rPr lang="en-US" altLang="en-US" sz="3600" b="1" u="sng" dirty="0">
                <a:effectLst/>
              </a:rPr>
              <a:t>smaller</a:t>
            </a:r>
            <a:r>
              <a:rPr lang="en-US" altLang="en-US" sz="3600" dirty="0">
                <a:effectLst/>
              </a:rPr>
              <a:t> at the same time.</a:t>
            </a:r>
          </a:p>
          <a:p>
            <a:pPr marL="0" indent="0" eaLnBrk="1" hangingPunct="1">
              <a:buNone/>
            </a:pPr>
            <a:endParaRPr lang="en-US" altLang="en-US" sz="3600" dirty="0">
              <a:effectLst/>
            </a:endParaRPr>
          </a:p>
          <a:p>
            <a:pPr marL="0" indent="0" algn="ctr" eaLnBrk="1" hangingPunct="1">
              <a:buNone/>
            </a:pPr>
            <a:r>
              <a:rPr lang="en-US" altLang="en-US" sz="3600" dirty="0">
                <a:effectLst/>
              </a:rPr>
              <a:t>Union is a church </a:t>
            </a:r>
            <a:r>
              <a:rPr lang="en-US" altLang="en-US" sz="3600" b="1" u="sng" dirty="0">
                <a:effectLst/>
              </a:rPr>
              <a:t>of</a:t>
            </a:r>
            <a:r>
              <a:rPr lang="en-US" altLang="en-US" sz="3600" dirty="0">
                <a:effectLst/>
              </a:rPr>
              <a:t> Small </a:t>
            </a:r>
            <a:r>
              <a:rPr lang="en-US" altLang="en-US" sz="3600" dirty="0"/>
              <a:t>G</a:t>
            </a:r>
            <a:r>
              <a:rPr lang="en-US" altLang="en-US" sz="3600" dirty="0">
                <a:effectLst/>
              </a:rPr>
              <a:t>roups, not a church </a:t>
            </a:r>
            <a:r>
              <a:rPr lang="en-US" altLang="en-US" sz="3600" b="1" u="sng" dirty="0">
                <a:effectLst/>
              </a:rPr>
              <a:t>with</a:t>
            </a:r>
            <a:r>
              <a:rPr lang="en-US" altLang="en-US" sz="3600" dirty="0">
                <a:effectLst/>
              </a:rPr>
              <a:t> Small </a:t>
            </a:r>
            <a:r>
              <a:rPr lang="en-US" altLang="en-US" sz="3600" dirty="0"/>
              <a:t>G</a:t>
            </a:r>
            <a:r>
              <a:rPr lang="en-US" altLang="en-US" sz="3600" dirty="0">
                <a:effectLst/>
              </a:rPr>
              <a:t>roups.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Effect transition="in" filter="fade">
                                      <p:cBhvr>
                                        <p:cTn id="7" dur="1000"/>
                                        <p:tgtEl>
                                          <p:spTgt spid="6146">
                                            <p:txEl>
                                              <p:pRg st="1" end="1"/>
                                            </p:txEl>
                                          </p:spTgt>
                                        </p:tgtEl>
                                      </p:cBhvr>
                                    </p:animEffect>
                                    <p:anim calcmode="lin" valueType="num">
                                      <p:cBhvr>
                                        <p:cTn id="8" dur="1000" fill="hold"/>
                                        <p:tgtEl>
                                          <p:spTgt spid="614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14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6">
                                            <p:txEl>
                                              <p:pRg st="3" end="3"/>
                                            </p:txEl>
                                          </p:spTgt>
                                        </p:tgtEl>
                                        <p:attrNameLst>
                                          <p:attrName>style.visibility</p:attrName>
                                        </p:attrNameLst>
                                      </p:cBhvr>
                                      <p:to>
                                        <p:strVal val="visible"/>
                                      </p:to>
                                    </p:set>
                                    <p:animEffect transition="in" filter="fade">
                                      <p:cBhvr>
                                        <p:cTn id="14" dur="1000"/>
                                        <p:tgtEl>
                                          <p:spTgt spid="6146">
                                            <p:txEl>
                                              <p:pRg st="3" end="3"/>
                                            </p:txEl>
                                          </p:spTgt>
                                        </p:tgtEl>
                                      </p:cBhvr>
                                    </p:animEffect>
                                    <p:anim calcmode="lin" valueType="num">
                                      <p:cBhvr>
                                        <p:cTn id="15" dur="1000" fill="hold"/>
                                        <p:tgtEl>
                                          <p:spTgt spid="614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14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381000"/>
            <a:ext cx="8839200" cy="1371600"/>
          </a:xfrm>
        </p:spPr>
        <p:txBody>
          <a:bodyPr/>
          <a:lstStyle/>
          <a:p>
            <a:pPr algn="ctr" eaLnBrk="1" hangingPunct="1">
              <a:defRPr/>
            </a:pPr>
            <a:r>
              <a:rPr lang="en-US" sz="4000" b="1" dirty="0">
                <a:solidFill>
                  <a:schemeClr val="tx1"/>
                </a:solidFill>
              </a:rPr>
              <a:t>Small Groups offer people:</a:t>
            </a:r>
            <a:br>
              <a:rPr lang="en-US" sz="4000" b="1" dirty="0">
                <a:solidFill>
                  <a:schemeClr val="tx1"/>
                </a:solidFill>
              </a:rPr>
            </a:br>
            <a:endParaRPr lang="en-US" b="1" dirty="0">
              <a:solidFill>
                <a:schemeClr val="tx1"/>
              </a:solidFill>
            </a:endParaRPr>
          </a:p>
        </p:txBody>
      </p:sp>
      <p:sp>
        <p:nvSpPr>
          <p:cNvPr id="19459" name="Rectangle 3"/>
          <p:cNvSpPr>
            <a:spLocks noGrp="1" noChangeArrowheads="1"/>
          </p:cNvSpPr>
          <p:nvPr>
            <p:ph idx="1"/>
          </p:nvPr>
        </p:nvSpPr>
        <p:spPr>
          <a:xfrm>
            <a:off x="457200" y="2362200"/>
            <a:ext cx="8229600" cy="3733800"/>
          </a:xfrm>
        </p:spPr>
        <p:txBody>
          <a:bodyPr/>
          <a:lstStyle/>
          <a:p>
            <a:pPr marL="609600" indent="-609600" eaLnBrk="1" hangingPunct="1">
              <a:buFont typeface="Wingdings" pitchFamily="2" charset="2"/>
              <a:buAutoNum type="arabicPeriod"/>
            </a:pPr>
            <a:r>
              <a:rPr lang="en-US" altLang="en-US" sz="3600" dirty="0">
                <a:effectLst/>
              </a:rPr>
              <a:t>A place to </a:t>
            </a:r>
            <a:r>
              <a:rPr lang="en-US" altLang="en-US" sz="3600" b="1" u="sng" dirty="0">
                <a:effectLst/>
              </a:rPr>
              <a:t>connect</a:t>
            </a:r>
            <a:r>
              <a:rPr lang="en-US" altLang="en-US" sz="3600" dirty="0">
                <a:effectLst/>
              </a:rPr>
              <a:t>.</a:t>
            </a:r>
          </a:p>
          <a:p>
            <a:pPr marL="609600" indent="-609600" eaLnBrk="1" hangingPunct="1">
              <a:buFont typeface="Wingdings" pitchFamily="2" charset="2"/>
              <a:buAutoNum type="arabicPeriod"/>
            </a:pPr>
            <a:endParaRPr lang="en-US" altLang="en-US" sz="3600" dirty="0">
              <a:effectLst/>
            </a:endParaRPr>
          </a:p>
          <a:p>
            <a:pPr marL="609600" indent="-609600" eaLnBrk="1" hangingPunct="1">
              <a:buFont typeface="Wingdings" pitchFamily="2" charset="2"/>
              <a:buAutoNum type="arabicPeriod"/>
            </a:pPr>
            <a:r>
              <a:rPr lang="en-US" altLang="en-US" sz="3600" dirty="0">
                <a:effectLst/>
              </a:rPr>
              <a:t>A place to </a:t>
            </a:r>
            <a:r>
              <a:rPr lang="en-US" altLang="en-US" sz="3600" b="1" u="sng" dirty="0">
                <a:effectLst/>
              </a:rPr>
              <a:t>protect</a:t>
            </a:r>
            <a:r>
              <a:rPr lang="en-US" altLang="en-US" sz="3600" dirty="0">
                <a:effectLst/>
              </a:rPr>
              <a:t>.</a:t>
            </a:r>
          </a:p>
          <a:p>
            <a:pPr marL="609600" indent="-609600" eaLnBrk="1" hangingPunct="1">
              <a:buFont typeface="Wingdings" pitchFamily="2" charset="2"/>
              <a:buAutoNum type="arabicPeriod"/>
            </a:pPr>
            <a:endParaRPr lang="en-US" altLang="en-US" sz="3600" dirty="0">
              <a:effectLst/>
            </a:endParaRPr>
          </a:p>
          <a:p>
            <a:pPr marL="609600" indent="-609600" eaLnBrk="1" hangingPunct="1">
              <a:buFont typeface="Wingdings" pitchFamily="2" charset="2"/>
              <a:buAutoNum type="arabicPeriod"/>
            </a:pPr>
            <a:r>
              <a:rPr lang="en-US" altLang="en-US" sz="3600" dirty="0">
                <a:effectLst/>
              </a:rPr>
              <a:t>A place to </a:t>
            </a:r>
            <a:r>
              <a:rPr lang="en-US" altLang="en-US" sz="3600" b="1" u="sng" dirty="0">
                <a:effectLst/>
              </a:rPr>
              <a:t>grow</a:t>
            </a:r>
            <a:r>
              <a:rPr lang="en-US" altLang="en-US" sz="3600" dirty="0">
                <a:effectLst/>
              </a:rPr>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2" end="2"/>
                                            </p:txEl>
                                          </p:spTgt>
                                        </p:tgtEl>
                                        <p:attrNameLst>
                                          <p:attrName>style.visibility</p:attrName>
                                        </p:attrNameLst>
                                      </p:cBhvr>
                                      <p:to>
                                        <p:strVal val="visible"/>
                                      </p:to>
                                    </p:set>
                                    <p:animEffect transition="in" filter="fade">
                                      <p:cBhvr>
                                        <p:cTn id="14" dur="1000"/>
                                        <p:tgtEl>
                                          <p:spTgt spid="19459">
                                            <p:txEl>
                                              <p:pRg st="2" end="2"/>
                                            </p:txEl>
                                          </p:spTgt>
                                        </p:tgtEl>
                                      </p:cBhvr>
                                    </p:animEffect>
                                    <p:anim calcmode="lin" valueType="num">
                                      <p:cBhvr>
                                        <p:cTn id="15"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4" end="4"/>
                                            </p:txEl>
                                          </p:spTgt>
                                        </p:tgtEl>
                                        <p:attrNameLst>
                                          <p:attrName>style.visibility</p:attrName>
                                        </p:attrNameLst>
                                      </p:cBhvr>
                                      <p:to>
                                        <p:strVal val="visible"/>
                                      </p:to>
                                    </p:set>
                                    <p:animEffect transition="in" filter="fade">
                                      <p:cBhvr>
                                        <p:cTn id="21" dur="1000"/>
                                        <p:tgtEl>
                                          <p:spTgt spid="19459">
                                            <p:txEl>
                                              <p:pRg st="4" end="4"/>
                                            </p:txEl>
                                          </p:spTgt>
                                        </p:tgtEl>
                                      </p:cBhvr>
                                    </p:animEffect>
                                    <p:anim calcmode="lin" valueType="num">
                                      <p:cBhvr>
                                        <p:cTn id="22"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514600"/>
            <a:ext cx="8458200" cy="1371600"/>
          </a:xfrm>
        </p:spPr>
        <p:txBody>
          <a:bodyPr>
            <a:noAutofit/>
          </a:bodyPr>
          <a:lstStyle/>
          <a:p>
            <a:pPr algn="ctr" eaLnBrk="1" hangingPunct="1">
              <a:defRPr/>
            </a:pPr>
            <a:r>
              <a:rPr lang="en-US" sz="4800" b="1" dirty="0">
                <a:solidFill>
                  <a:schemeClr val="tx1"/>
                </a:solidFill>
              </a:rPr>
              <a:t>What a Small Group Looks Like</a:t>
            </a:r>
          </a:p>
        </p:txBody>
      </p:sp>
    </p:spTree>
    <p:extLst>
      <p:ext uri="{BB962C8B-B14F-4D97-AF65-F5344CB8AC3E}">
        <p14:creationId xmlns:p14="http://schemas.microsoft.com/office/powerpoint/2010/main" val="97196778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defRPr/>
            </a:pPr>
            <a:r>
              <a:rPr lang="en-US" sz="4000" b="1" dirty="0">
                <a:solidFill>
                  <a:schemeClr val="tx1"/>
                </a:solidFill>
              </a:rPr>
              <a:t>Group Structure</a:t>
            </a:r>
          </a:p>
        </p:txBody>
      </p:sp>
      <p:sp>
        <p:nvSpPr>
          <p:cNvPr id="9219" name="Rectangle 3"/>
          <p:cNvSpPr>
            <a:spLocks noGrp="1" noChangeArrowheads="1"/>
          </p:cNvSpPr>
          <p:nvPr>
            <p:ph idx="1"/>
          </p:nvPr>
        </p:nvSpPr>
        <p:spPr>
          <a:xfrm>
            <a:off x="457200" y="2209800"/>
            <a:ext cx="8229600" cy="4114800"/>
          </a:xfrm>
        </p:spPr>
        <p:txBody>
          <a:bodyPr>
            <a:normAutofit/>
          </a:bodyPr>
          <a:lstStyle/>
          <a:p>
            <a:pPr marL="0" indent="0" eaLnBrk="1" hangingPunct="1">
              <a:buNone/>
            </a:pPr>
            <a:endParaRPr lang="en-US" altLang="en-US" sz="3600" dirty="0">
              <a:effectLst/>
              <a:latin typeface="Gotham Light" charset="0"/>
            </a:endParaRPr>
          </a:p>
          <a:p>
            <a:pPr marL="0" indent="0" eaLnBrk="1" hangingPunct="1">
              <a:buNone/>
            </a:pPr>
            <a:endParaRPr lang="en-US" altLang="en-US" sz="3600" dirty="0">
              <a:effectLst/>
              <a:latin typeface="Gotham Light" charset="0"/>
            </a:endParaRPr>
          </a:p>
          <a:p>
            <a:pPr marL="0" indent="0" eaLnBrk="1" hangingPunct="1">
              <a:buNone/>
            </a:pPr>
            <a:r>
              <a:rPr lang="en-US" altLang="en-US" sz="3600" dirty="0">
                <a:effectLst/>
              </a:rPr>
              <a:t>Groups meet during the semester</a:t>
            </a:r>
            <a:r>
              <a:rPr lang="en-US" altLang="en-US" sz="3600" dirty="0">
                <a:effectLst/>
                <a:latin typeface="Gotham Light" charset="0"/>
              </a:rPr>
              <a:t>. Some meet weekly, some bi-monthly, and some monthly.</a:t>
            </a:r>
            <a:endParaRPr lang="en-US" altLang="en-US" sz="3600" b="1" u="sng" dirty="0">
              <a:effectLst/>
              <a:latin typeface="Gotham Light" charset="0"/>
            </a:endParaRPr>
          </a:p>
          <a:p>
            <a:pPr marL="533400" indent="-533400" eaLnBrk="1" hangingPunct="1">
              <a:buFont typeface="Wingdings" pitchFamily="2" charset="2"/>
              <a:buAutoNum type="arabicPeriod"/>
            </a:pPr>
            <a:endParaRPr lang="en-US" altLang="en-US" sz="1600" b="1" u="sng" dirty="0">
              <a:effectLst/>
              <a:latin typeface="Gotham Light" charset="0"/>
            </a:endParaRPr>
          </a:p>
          <a:p>
            <a:pPr marL="0" indent="0" eaLnBrk="1" hangingPunct="1">
              <a:buNone/>
            </a:pPr>
            <a:endParaRPr lang="en-US" altLang="en-US" sz="1600" b="1" u="sng" dirty="0">
              <a:effectLst/>
              <a:latin typeface="Gotham Light"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fade">
                                      <p:cBhvr>
                                        <p:cTn id="7" dur="1000"/>
                                        <p:tgtEl>
                                          <p:spTgt spid="9219">
                                            <p:txEl>
                                              <p:pRg st="2" end="2"/>
                                            </p:txEl>
                                          </p:spTgt>
                                        </p:tgtEl>
                                      </p:cBhvr>
                                    </p:animEffect>
                                    <p:anim calcmode="lin" valueType="num">
                                      <p:cBhvr>
                                        <p:cTn id="8"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28650" y="228600"/>
            <a:ext cx="7886700" cy="1616074"/>
          </a:xfrm>
        </p:spPr>
        <p:txBody>
          <a:bodyPr>
            <a:normAutofit/>
          </a:bodyPr>
          <a:lstStyle/>
          <a:p>
            <a:pPr>
              <a:defRPr/>
            </a:pPr>
            <a:r>
              <a:rPr lang="en-US" sz="4000" b="1" dirty="0">
                <a:solidFill>
                  <a:schemeClr val="tx1"/>
                </a:solidFill>
              </a:rPr>
              <a:t>Group Structure</a:t>
            </a:r>
          </a:p>
        </p:txBody>
      </p:sp>
      <p:sp>
        <p:nvSpPr>
          <p:cNvPr id="26627" name="Rectangle 3"/>
          <p:cNvSpPr>
            <a:spLocks noGrp="1" noChangeArrowheads="1"/>
          </p:cNvSpPr>
          <p:nvPr>
            <p:ph idx="1"/>
          </p:nvPr>
        </p:nvSpPr>
        <p:spPr>
          <a:xfrm>
            <a:off x="457200" y="2209800"/>
            <a:ext cx="8229600" cy="4114800"/>
          </a:xfrm>
        </p:spPr>
        <p:txBody>
          <a:bodyPr>
            <a:normAutofit/>
          </a:bodyPr>
          <a:lstStyle/>
          <a:p>
            <a:pPr marL="742950" indent="-742950" eaLnBrk="1" hangingPunct="1">
              <a:buAutoNum type="arabicPeriod"/>
              <a:defRPr/>
            </a:pPr>
            <a:endParaRPr lang="en-US" sz="3600" dirty="0">
              <a:effectLst/>
            </a:endParaRPr>
          </a:p>
          <a:p>
            <a:pPr marL="742950" indent="-742950" eaLnBrk="1" hangingPunct="1">
              <a:buAutoNum type="arabicPeriod"/>
              <a:defRPr/>
            </a:pPr>
            <a:r>
              <a:rPr lang="en-US" sz="3600" b="1" u="sng" dirty="0">
                <a:effectLst/>
              </a:rPr>
              <a:t>Casual Fellowship</a:t>
            </a:r>
          </a:p>
          <a:p>
            <a:pPr marL="742950" indent="-742950" eaLnBrk="1" hangingPunct="1">
              <a:buAutoNum type="arabicPeriod"/>
              <a:defRPr/>
            </a:pPr>
            <a:r>
              <a:rPr lang="en-US" sz="3600" b="1" u="sng" dirty="0"/>
              <a:t>Activity or Discussion</a:t>
            </a:r>
          </a:p>
          <a:p>
            <a:pPr marL="742950" indent="-742950" eaLnBrk="1" hangingPunct="1">
              <a:buAutoNum type="arabicPeriod"/>
              <a:defRPr/>
            </a:pPr>
            <a:r>
              <a:rPr lang="en-US" sz="3600" b="1" u="sng" dirty="0"/>
              <a:t>Prayer</a:t>
            </a:r>
          </a:p>
          <a:p>
            <a:pPr marL="742950" indent="-742950" eaLnBrk="1" hangingPunct="1">
              <a:buAutoNum type="arabicPeriod"/>
              <a:defRPr/>
            </a:pPr>
            <a:r>
              <a:rPr lang="en-US" sz="3600" b="1" u="sng" dirty="0">
                <a:effectLst/>
              </a:rPr>
              <a:t>Spiritual Component</a:t>
            </a:r>
            <a:endParaRPr lang="en-US" sz="1050" b="1" u="sng" dirty="0">
              <a:effectLst/>
            </a:endParaRPr>
          </a:p>
          <a:p>
            <a:pPr marL="609600" indent="-609600" eaLnBrk="1" hangingPunct="1">
              <a:buFont typeface="Wingdings" pitchFamily="2" charset="2"/>
              <a:buAutoNum type="arabicPeriod" startAt="4"/>
              <a:defRPr/>
            </a:pPr>
            <a:endParaRPr lang="en-US" sz="1050" dirty="0">
              <a:effectLst/>
            </a:endParaRPr>
          </a:p>
          <a:p>
            <a:pPr marL="609600" indent="-609600" eaLnBrk="1" hangingPunct="1">
              <a:buFont typeface="Wingdings" pitchFamily="2" charset="2"/>
              <a:buAutoNum type="arabicPeriod" startAt="4"/>
              <a:defRPr/>
            </a:pPr>
            <a:endParaRPr lang="en-US" dirty="0">
              <a:effectLst/>
            </a:endParaRPr>
          </a:p>
          <a:p>
            <a:pPr marL="609600" indent="-609600" eaLnBrk="1" hangingPunct="1">
              <a:buFont typeface="Wingdings" pitchFamily="2" charset="2"/>
              <a:buAutoNum type="arabicPeriod" startAt="4"/>
              <a:defRPr/>
            </a:pPr>
            <a:endParaRPr lang="en-US" sz="1050" dirty="0">
              <a:effectLst/>
            </a:endParaRPr>
          </a:p>
          <a:p>
            <a:pPr marL="609600" indent="-609600" eaLnBrk="1" hangingPunct="1">
              <a:buFont typeface="Wingdings" pitchFamily="2" charset="2"/>
              <a:buAutoNum type="arabicPeriod" startAt="4"/>
              <a:defRPr/>
            </a:pPr>
            <a:endParaRPr lang="en-US" sz="1050" dirty="0">
              <a:effectLst/>
            </a:endParaRPr>
          </a:p>
          <a:p>
            <a:pPr marL="609600" indent="-609600" eaLnBrk="1" hangingPunct="1">
              <a:buFont typeface="Wingdings" pitchFamily="2" charset="2"/>
              <a:buAutoNum type="arabicPeriod" startAt="4"/>
              <a:defRPr/>
            </a:pP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1000"/>
                                        <p:tgtEl>
                                          <p:spTgt spid="26627">
                                            <p:txEl>
                                              <p:pRg st="1" end="1"/>
                                            </p:txEl>
                                          </p:spTgt>
                                        </p:tgtEl>
                                      </p:cBhvr>
                                    </p:animEffect>
                                    <p:anim calcmode="lin" valueType="num">
                                      <p:cBhvr>
                                        <p:cTn id="8"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6627">
                                            <p:txEl>
                                              <p:pRg st="2" end="2"/>
                                            </p:txEl>
                                          </p:spTgt>
                                        </p:tgtEl>
                                        <p:attrNameLst>
                                          <p:attrName>style.visibility</p:attrName>
                                        </p:attrNameLst>
                                      </p:cBhvr>
                                      <p:to>
                                        <p:strVal val="visible"/>
                                      </p:to>
                                    </p:set>
                                    <p:animEffect transition="in" filter="fade">
                                      <p:cBhvr>
                                        <p:cTn id="14" dur="1000"/>
                                        <p:tgtEl>
                                          <p:spTgt spid="26627">
                                            <p:txEl>
                                              <p:pRg st="2" end="2"/>
                                            </p:txEl>
                                          </p:spTgt>
                                        </p:tgtEl>
                                      </p:cBhvr>
                                    </p:animEffect>
                                    <p:anim calcmode="lin" valueType="num">
                                      <p:cBhvr>
                                        <p:cTn id="15"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66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Effect transition="in" filter="fade">
                                      <p:cBhvr>
                                        <p:cTn id="21" dur="1000"/>
                                        <p:tgtEl>
                                          <p:spTgt spid="26627">
                                            <p:txEl>
                                              <p:pRg st="3" end="3"/>
                                            </p:txEl>
                                          </p:spTgt>
                                        </p:tgtEl>
                                      </p:cBhvr>
                                    </p:animEffect>
                                    <p:anim calcmode="lin" valueType="num">
                                      <p:cBhvr>
                                        <p:cTn id="22" dur="10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66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627">
                                            <p:txEl>
                                              <p:pRg st="4" end="4"/>
                                            </p:txEl>
                                          </p:spTgt>
                                        </p:tgtEl>
                                        <p:attrNameLst>
                                          <p:attrName>style.visibility</p:attrName>
                                        </p:attrNameLst>
                                      </p:cBhvr>
                                      <p:to>
                                        <p:strVal val="visible"/>
                                      </p:to>
                                    </p:set>
                                    <p:animEffect transition="in" filter="fade">
                                      <p:cBhvr>
                                        <p:cTn id="28" dur="1000"/>
                                        <p:tgtEl>
                                          <p:spTgt spid="26627">
                                            <p:txEl>
                                              <p:pRg st="4" end="4"/>
                                            </p:txEl>
                                          </p:spTgt>
                                        </p:tgtEl>
                                      </p:cBhvr>
                                    </p:animEffect>
                                    <p:anim calcmode="lin" valueType="num">
                                      <p:cBhvr>
                                        <p:cTn id="29" dur="10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662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E9BD-7771-6F40-8C92-1E3E3C1335AA}"/>
              </a:ext>
            </a:extLst>
          </p:cNvPr>
          <p:cNvSpPr>
            <a:spLocks noGrp="1"/>
          </p:cNvSpPr>
          <p:nvPr>
            <p:ph type="title"/>
          </p:nvPr>
        </p:nvSpPr>
        <p:spPr>
          <a:xfrm>
            <a:off x="628650" y="365126"/>
            <a:ext cx="7886700" cy="5273674"/>
          </a:xfrm>
        </p:spPr>
        <p:txBody>
          <a:bodyPr/>
          <a:lstStyle/>
          <a:p>
            <a:pPr algn="ctr"/>
            <a:r>
              <a:rPr lang="en-US" dirty="0"/>
              <a:t>Small Group Leader Qualifications</a:t>
            </a:r>
          </a:p>
        </p:txBody>
      </p:sp>
      <p:sp>
        <p:nvSpPr>
          <p:cNvPr id="3" name="Content Placeholder 2">
            <a:extLst>
              <a:ext uri="{FF2B5EF4-FFF2-40B4-BE49-F238E27FC236}">
                <a16:creationId xmlns:a16="http://schemas.microsoft.com/office/drawing/2014/main" id="{1027FC73-C111-8341-9E21-A7C4AFFAA99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07017756"/>
      </p:ext>
    </p:extLst>
  </p:cSld>
  <p:clrMapOvr>
    <a:masterClrMapping/>
  </p:clrMapOvr>
  <p:transition spd="slow">
    <p:push dir="u"/>
  </p:transition>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6497</TotalTime>
  <Words>739</Words>
  <Application>Microsoft Macintosh PowerPoint</Application>
  <PresentationFormat>On-screen Show (4:3)</PresentationFormat>
  <Paragraphs>125</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Corbel</vt:lpstr>
      <vt:lpstr>Gotham light</vt:lpstr>
      <vt:lpstr>Gotham light</vt:lpstr>
      <vt:lpstr>Tahoma</vt:lpstr>
      <vt:lpstr>Wingdings</vt:lpstr>
      <vt:lpstr>Depth</vt:lpstr>
      <vt:lpstr>Welcome to  Small Group  Leadership Training</vt:lpstr>
      <vt:lpstr>Why Small Groups Exist</vt:lpstr>
      <vt:lpstr>PowerPoint Presentation</vt:lpstr>
      <vt:lpstr>Union Small Group Model</vt:lpstr>
      <vt:lpstr>Small Groups offer people: </vt:lpstr>
      <vt:lpstr>What a Small Group Looks Like</vt:lpstr>
      <vt:lpstr>Group Structure</vt:lpstr>
      <vt:lpstr>Group Structure</vt:lpstr>
      <vt:lpstr>Small Group Leader Qualifications</vt:lpstr>
      <vt:lpstr>Qualifications</vt:lpstr>
      <vt:lpstr>Qualifications</vt:lpstr>
      <vt:lpstr>Your Role as a Small Group Leader</vt:lpstr>
      <vt:lpstr>PowerPoint Presentation</vt:lpstr>
      <vt:lpstr>How to be a Successful Small Group Leader:  </vt:lpstr>
      <vt:lpstr>How to be a Successful Small Group Leader: </vt:lpstr>
      <vt:lpstr>The Importance of Prayer</vt:lpstr>
      <vt:lpstr>Confidence as a Small Group Leader</vt:lpstr>
      <vt:lpstr>PowerPoint Presentation</vt:lpstr>
      <vt:lpstr>Your Coach: Shana</vt:lpstr>
      <vt:lpstr>Administrative Duties</vt:lpstr>
    </vt:vector>
  </TitlesOfParts>
  <Company>VCI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Group Leader Training</dc:title>
  <dc:creator>VCI1</dc:creator>
  <cp:lastModifiedBy>Michael Stigile</cp:lastModifiedBy>
  <cp:revision>127</cp:revision>
  <cp:lastPrinted>2019-08-28T13:40:40Z</cp:lastPrinted>
  <dcterms:created xsi:type="dcterms:W3CDTF">2010-12-28T17:02:15Z</dcterms:created>
  <dcterms:modified xsi:type="dcterms:W3CDTF">2022-02-26T06:35:17Z</dcterms:modified>
</cp:coreProperties>
</file>